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handoutMasterIdLst>
    <p:handoutMasterId r:id="rId34"/>
  </p:handoutMasterIdLst>
  <p:sldIdLst>
    <p:sldId id="256" r:id="rId2"/>
    <p:sldId id="294" r:id="rId3"/>
    <p:sldId id="295" r:id="rId4"/>
    <p:sldId id="296" r:id="rId5"/>
    <p:sldId id="298" r:id="rId6"/>
    <p:sldId id="301" r:id="rId7"/>
    <p:sldId id="268" r:id="rId8"/>
    <p:sldId id="310" r:id="rId9"/>
    <p:sldId id="267" r:id="rId10"/>
    <p:sldId id="302" r:id="rId11"/>
    <p:sldId id="270" r:id="rId12"/>
    <p:sldId id="274" r:id="rId13"/>
    <p:sldId id="275" r:id="rId14"/>
    <p:sldId id="276" r:id="rId15"/>
    <p:sldId id="277" r:id="rId16"/>
    <p:sldId id="280" r:id="rId17"/>
    <p:sldId id="273" r:id="rId18"/>
    <p:sldId id="304" r:id="rId19"/>
    <p:sldId id="279" r:id="rId20"/>
    <p:sldId id="303" r:id="rId21"/>
    <p:sldId id="305" r:id="rId22"/>
    <p:sldId id="281" r:id="rId23"/>
    <p:sldId id="282" r:id="rId24"/>
    <p:sldId id="307" r:id="rId25"/>
    <p:sldId id="284" r:id="rId26"/>
    <p:sldId id="306" r:id="rId27"/>
    <p:sldId id="286" r:id="rId28"/>
    <p:sldId id="308" r:id="rId29"/>
    <p:sldId id="288" r:id="rId30"/>
    <p:sldId id="289" r:id="rId31"/>
    <p:sldId id="30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880" userDrawn="1">
          <p15:clr>
            <a:srgbClr val="A4A3A4"/>
          </p15:clr>
        </p15:guide>
        <p15:guide id="3" pos="567" userDrawn="1">
          <p15:clr>
            <a:srgbClr val="A4A3A4"/>
          </p15:clr>
        </p15:guide>
        <p15:guide id="4" orient="horz" pos="51" userDrawn="1">
          <p15:clr>
            <a:srgbClr val="A4A3A4"/>
          </p15:clr>
        </p15:guide>
        <p15:guide id="5" orient="horz" pos="368" userDrawn="1">
          <p15:clr>
            <a:srgbClr val="A4A3A4"/>
          </p15:clr>
        </p15:guide>
        <p15:guide id="6" orient="horz" pos="777">
          <p15:clr>
            <a:srgbClr val="A4A3A4"/>
          </p15:clr>
        </p15:guide>
        <p15:guide id="7" orient="horz" pos="1706" userDrawn="1">
          <p15:clr>
            <a:srgbClr val="A4A3A4"/>
          </p15:clr>
        </p15:guide>
        <p15:guide id="8" orient="horz" pos="1117" userDrawn="1">
          <p15:clr>
            <a:srgbClr val="A4A3A4"/>
          </p15:clr>
        </p15:guide>
        <p15:guide id="9" orient="horz" pos="3906">
          <p15:clr>
            <a:srgbClr val="A4A3A4"/>
          </p15:clr>
        </p15:guide>
        <p15:guide id="10" orient="horz" pos="1480" userDrawn="1">
          <p15:clr>
            <a:srgbClr val="A4A3A4"/>
          </p15:clr>
        </p15:guide>
        <p15:guide id="11" orient="horz" pos="3657">
          <p15:clr>
            <a:srgbClr val="A4A3A4"/>
          </p15:clr>
        </p15:guide>
        <p15:guide id="12" pos="4785">
          <p15:clr>
            <a:srgbClr val="A4A3A4"/>
          </p15:clr>
        </p15:guide>
        <p15:guide id="13" pos="499" userDrawn="1">
          <p15:clr>
            <a:srgbClr val="A4A3A4"/>
          </p15:clr>
        </p15:guide>
        <p15:guide id="14" pos="5307" userDrawn="1">
          <p15:clr>
            <a:srgbClr val="A4A3A4"/>
          </p15:clr>
        </p15:guide>
        <p15:guide id="15" pos="272">
          <p15:clr>
            <a:srgbClr val="A4A3A4"/>
          </p15:clr>
        </p15:guide>
        <p15:guide id="16" pos="4649">
          <p15:clr>
            <a:srgbClr val="A4A3A4"/>
          </p15:clr>
        </p15:guide>
        <p15:guide id="17" orient="horz" pos="245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9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501" autoAdjust="0"/>
  </p:normalViewPr>
  <p:slideViewPr>
    <p:cSldViewPr showGuides="1">
      <p:cViewPr varScale="1">
        <p:scale>
          <a:sx n="112" d="100"/>
          <a:sy n="112" d="100"/>
        </p:scale>
        <p:origin x="1008" y="108"/>
      </p:cViewPr>
      <p:guideLst>
        <p:guide orient="horz" pos="1026"/>
        <p:guide pos="2880"/>
        <p:guide pos="567"/>
        <p:guide orient="horz" pos="51"/>
        <p:guide orient="horz" pos="368"/>
        <p:guide orient="horz" pos="777"/>
        <p:guide orient="horz" pos="1706"/>
        <p:guide orient="horz" pos="1117"/>
        <p:guide orient="horz" pos="3906"/>
        <p:guide orient="horz" pos="1480"/>
        <p:guide orient="horz" pos="3657"/>
        <p:guide pos="4785"/>
        <p:guide pos="499"/>
        <p:guide pos="5307"/>
        <p:guide pos="272"/>
        <p:guide pos="4649"/>
        <p:guide orient="horz" pos="245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p:scale>
          <a:sx n="155" d="100"/>
          <a:sy n="155" d="100"/>
        </p:scale>
        <p:origin x="1422" y="-23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7C0FB-1ED9-4FF9-9AB9-8FCFFFB69BD2}"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de-DE"/>
        </a:p>
      </dgm:t>
    </dgm:pt>
    <dgm:pt modelId="{55EA5B34-26DA-4FB3-A161-70920E94934E}">
      <dgm:prSet phldrT="[Text]"/>
      <dgm:spPr/>
      <dgm:t>
        <a:bodyPr/>
        <a:lstStyle/>
        <a:p>
          <a:r>
            <a:rPr lang="de-DE" dirty="0"/>
            <a:t>Beratung des absehbaren Bedarfs zwischen Arbeitgeber und BR spätestens 6 Monate vor Ausbildungsende</a:t>
          </a:r>
        </a:p>
      </dgm:t>
    </dgm:pt>
    <dgm:pt modelId="{3E6E64B0-BC6D-40F7-8479-A335536954D3}" type="parTrans" cxnId="{C5DE397D-7BF4-44AA-BF86-3971A815E878}">
      <dgm:prSet/>
      <dgm:spPr/>
      <dgm:t>
        <a:bodyPr/>
        <a:lstStyle/>
        <a:p>
          <a:endParaRPr lang="de-DE"/>
        </a:p>
      </dgm:t>
    </dgm:pt>
    <dgm:pt modelId="{6397469F-E7C9-441E-A0F9-8A9DA5C230B1}" type="sibTrans" cxnId="{C5DE397D-7BF4-44AA-BF86-3971A815E878}">
      <dgm:prSet/>
      <dgm:spPr/>
      <dgm:t>
        <a:bodyPr/>
        <a:lstStyle/>
        <a:p>
          <a:endParaRPr lang="de-DE"/>
        </a:p>
      </dgm:t>
    </dgm:pt>
    <dgm:pt modelId="{20D4B47D-FCD7-4C51-BFB5-6CB38A8EBB20}">
      <dgm:prSet phldrT="[Text]"/>
      <dgm:spPr/>
      <dgm:t>
        <a:bodyPr/>
        <a:lstStyle/>
        <a:p>
          <a:r>
            <a:rPr lang="de-DE" dirty="0"/>
            <a:t>2</a:t>
          </a:r>
        </a:p>
      </dgm:t>
    </dgm:pt>
    <dgm:pt modelId="{B9D4753F-713E-47EC-BDE3-EAF30198FDC7}" type="parTrans" cxnId="{67A0F9B9-5882-4A8B-B0D2-D28CDD523ECA}">
      <dgm:prSet/>
      <dgm:spPr/>
      <dgm:t>
        <a:bodyPr/>
        <a:lstStyle/>
        <a:p>
          <a:endParaRPr lang="de-DE"/>
        </a:p>
      </dgm:t>
    </dgm:pt>
    <dgm:pt modelId="{9377E3EC-1672-4635-89DF-7B18874AA82C}" type="sibTrans" cxnId="{67A0F9B9-5882-4A8B-B0D2-D28CDD523ECA}">
      <dgm:prSet/>
      <dgm:spPr/>
      <dgm:t>
        <a:bodyPr/>
        <a:lstStyle/>
        <a:p>
          <a:endParaRPr lang="de-DE"/>
        </a:p>
      </dgm:t>
    </dgm:pt>
    <dgm:pt modelId="{AE0259DF-1678-40DE-B7AC-C718A66198E4}">
      <dgm:prSet phldrT="[Text]"/>
      <dgm:spPr/>
      <dgm:t>
        <a:bodyPr/>
        <a:lstStyle/>
        <a:p>
          <a:r>
            <a:rPr lang="de-DE" dirty="0"/>
            <a:t>Unbefristete Übernahme im Rahmen des festgestellten Bedarfs</a:t>
          </a:r>
        </a:p>
      </dgm:t>
    </dgm:pt>
    <dgm:pt modelId="{9287F66C-2D08-462B-B549-1B52CA71009C}" type="parTrans" cxnId="{69C04C08-06F0-4EC2-8BC1-1049B2A7869A}">
      <dgm:prSet/>
      <dgm:spPr/>
      <dgm:t>
        <a:bodyPr/>
        <a:lstStyle/>
        <a:p>
          <a:endParaRPr lang="de-DE"/>
        </a:p>
      </dgm:t>
    </dgm:pt>
    <dgm:pt modelId="{1BA101A9-2531-4A5A-A000-361C72083794}" type="sibTrans" cxnId="{69C04C08-06F0-4EC2-8BC1-1049B2A7869A}">
      <dgm:prSet/>
      <dgm:spPr/>
      <dgm:t>
        <a:bodyPr/>
        <a:lstStyle/>
        <a:p>
          <a:endParaRPr lang="de-DE"/>
        </a:p>
      </dgm:t>
    </dgm:pt>
    <dgm:pt modelId="{67634D51-4251-4134-A46E-63BA458CF2B7}">
      <dgm:prSet phldrT="[Text]"/>
      <dgm:spPr/>
      <dgm:t>
        <a:bodyPr/>
        <a:lstStyle/>
        <a:p>
          <a:r>
            <a:rPr lang="de-DE" dirty="0"/>
            <a:t>3</a:t>
          </a:r>
        </a:p>
      </dgm:t>
    </dgm:pt>
    <dgm:pt modelId="{0EEE744D-3322-40C9-A85D-460261DD808D}" type="parTrans" cxnId="{F1434EE0-EE26-4074-A1CC-EF66B7C0F304}">
      <dgm:prSet/>
      <dgm:spPr/>
      <dgm:t>
        <a:bodyPr/>
        <a:lstStyle/>
        <a:p>
          <a:endParaRPr lang="de-DE"/>
        </a:p>
      </dgm:t>
    </dgm:pt>
    <dgm:pt modelId="{E803FE12-C7BF-4C74-8C05-9A8EC1DBE729}" type="sibTrans" cxnId="{F1434EE0-EE26-4074-A1CC-EF66B7C0F304}">
      <dgm:prSet/>
      <dgm:spPr/>
      <dgm:t>
        <a:bodyPr/>
        <a:lstStyle/>
        <a:p>
          <a:endParaRPr lang="de-DE"/>
        </a:p>
      </dgm:t>
    </dgm:pt>
    <dgm:pt modelId="{BA96F2BA-C3D7-4B38-B7EA-2F7936B6757F}">
      <dgm:prSet phldrT="[Text]"/>
      <dgm:spPr/>
      <dgm:t>
        <a:bodyPr/>
        <a:lstStyle/>
        <a:p>
          <a:r>
            <a:rPr lang="de-DE" dirty="0"/>
            <a:t>Über Bedarf Ausgebildete haben Anspruch auf 12 monatige Übernahme und nochmalige Prüfung</a:t>
          </a:r>
        </a:p>
      </dgm:t>
    </dgm:pt>
    <dgm:pt modelId="{A6B5E566-9844-48C0-9614-311232E1547B}" type="parTrans" cxnId="{A401335A-DC2B-48F9-8BC4-CD5800ED4D5F}">
      <dgm:prSet/>
      <dgm:spPr/>
      <dgm:t>
        <a:bodyPr/>
        <a:lstStyle/>
        <a:p>
          <a:endParaRPr lang="de-DE"/>
        </a:p>
      </dgm:t>
    </dgm:pt>
    <dgm:pt modelId="{1D985991-0414-4B8A-A1F7-3D6ADB574AB5}" type="sibTrans" cxnId="{A401335A-DC2B-48F9-8BC4-CD5800ED4D5F}">
      <dgm:prSet/>
      <dgm:spPr/>
      <dgm:t>
        <a:bodyPr/>
        <a:lstStyle/>
        <a:p>
          <a:endParaRPr lang="de-DE"/>
        </a:p>
      </dgm:t>
    </dgm:pt>
    <dgm:pt modelId="{37DF3CA9-B197-4FEA-9EAC-713BA0E44B2C}">
      <dgm:prSet phldrT="[Text]"/>
      <dgm:spPr/>
      <dgm:t>
        <a:bodyPr/>
        <a:lstStyle/>
        <a:p>
          <a:r>
            <a:rPr lang="de-DE" dirty="0"/>
            <a:t>1</a:t>
          </a:r>
        </a:p>
      </dgm:t>
    </dgm:pt>
    <dgm:pt modelId="{B39F2FF4-36A9-4F15-B5B9-7AE4E3C2CE59}" type="sibTrans" cxnId="{1956A7C0-0F63-45C6-8925-4D9888F3D2D6}">
      <dgm:prSet/>
      <dgm:spPr/>
      <dgm:t>
        <a:bodyPr/>
        <a:lstStyle/>
        <a:p>
          <a:endParaRPr lang="de-DE"/>
        </a:p>
      </dgm:t>
    </dgm:pt>
    <dgm:pt modelId="{AC60FD99-DB4A-4572-9012-F435A5444F06}" type="parTrans" cxnId="{1956A7C0-0F63-45C6-8925-4D9888F3D2D6}">
      <dgm:prSet/>
      <dgm:spPr/>
      <dgm:t>
        <a:bodyPr/>
        <a:lstStyle/>
        <a:p>
          <a:endParaRPr lang="de-DE"/>
        </a:p>
      </dgm:t>
    </dgm:pt>
    <dgm:pt modelId="{44A202D0-E78F-46AF-BA4B-462A1295442D}" type="pres">
      <dgm:prSet presAssocID="{0097C0FB-1ED9-4FF9-9AB9-8FCFFFB69BD2}" presName="linearFlow" presStyleCnt="0">
        <dgm:presLayoutVars>
          <dgm:dir/>
          <dgm:animLvl val="lvl"/>
          <dgm:resizeHandles val="exact"/>
        </dgm:presLayoutVars>
      </dgm:prSet>
      <dgm:spPr/>
      <dgm:t>
        <a:bodyPr/>
        <a:lstStyle/>
        <a:p>
          <a:endParaRPr lang="de-DE"/>
        </a:p>
      </dgm:t>
    </dgm:pt>
    <dgm:pt modelId="{5B749151-5652-4A94-9A2C-6CBE5497E2D2}" type="pres">
      <dgm:prSet presAssocID="{37DF3CA9-B197-4FEA-9EAC-713BA0E44B2C}" presName="composite" presStyleCnt="0"/>
      <dgm:spPr/>
    </dgm:pt>
    <dgm:pt modelId="{7B4F8E9A-FB55-483C-9DC8-844BF794FD21}" type="pres">
      <dgm:prSet presAssocID="{37DF3CA9-B197-4FEA-9EAC-713BA0E44B2C}" presName="parentText" presStyleLbl="alignNode1" presStyleIdx="0" presStyleCnt="3">
        <dgm:presLayoutVars>
          <dgm:chMax val="1"/>
          <dgm:bulletEnabled val="1"/>
        </dgm:presLayoutVars>
      </dgm:prSet>
      <dgm:spPr/>
      <dgm:t>
        <a:bodyPr/>
        <a:lstStyle/>
        <a:p>
          <a:endParaRPr lang="de-DE"/>
        </a:p>
      </dgm:t>
    </dgm:pt>
    <dgm:pt modelId="{624AD925-9116-4BC1-AD88-CB5F156E6964}" type="pres">
      <dgm:prSet presAssocID="{37DF3CA9-B197-4FEA-9EAC-713BA0E44B2C}" presName="descendantText" presStyleLbl="alignAcc1" presStyleIdx="0" presStyleCnt="3">
        <dgm:presLayoutVars>
          <dgm:bulletEnabled val="1"/>
        </dgm:presLayoutVars>
      </dgm:prSet>
      <dgm:spPr/>
      <dgm:t>
        <a:bodyPr/>
        <a:lstStyle/>
        <a:p>
          <a:endParaRPr lang="de-DE"/>
        </a:p>
      </dgm:t>
    </dgm:pt>
    <dgm:pt modelId="{676A6105-B37D-4233-BE07-C9C81D0FB5E7}" type="pres">
      <dgm:prSet presAssocID="{B39F2FF4-36A9-4F15-B5B9-7AE4E3C2CE59}" presName="sp" presStyleCnt="0"/>
      <dgm:spPr/>
    </dgm:pt>
    <dgm:pt modelId="{38759BE0-2247-4938-A8B8-6977B05B1648}" type="pres">
      <dgm:prSet presAssocID="{20D4B47D-FCD7-4C51-BFB5-6CB38A8EBB20}" presName="composite" presStyleCnt="0"/>
      <dgm:spPr/>
    </dgm:pt>
    <dgm:pt modelId="{C29E6D47-329C-49C6-A03C-3FD12A499698}" type="pres">
      <dgm:prSet presAssocID="{20D4B47D-FCD7-4C51-BFB5-6CB38A8EBB20}" presName="parentText" presStyleLbl="alignNode1" presStyleIdx="1" presStyleCnt="3">
        <dgm:presLayoutVars>
          <dgm:chMax val="1"/>
          <dgm:bulletEnabled val="1"/>
        </dgm:presLayoutVars>
      </dgm:prSet>
      <dgm:spPr/>
      <dgm:t>
        <a:bodyPr/>
        <a:lstStyle/>
        <a:p>
          <a:endParaRPr lang="de-DE"/>
        </a:p>
      </dgm:t>
    </dgm:pt>
    <dgm:pt modelId="{5258867D-4254-4875-B64E-E38D4A9E9E26}" type="pres">
      <dgm:prSet presAssocID="{20D4B47D-FCD7-4C51-BFB5-6CB38A8EBB20}" presName="descendantText" presStyleLbl="alignAcc1" presStyleIdx="1" presStyleCnt="3">
        <dgm:presLayoutVars>
          <dgm:bulletEnabled val="1"/>
        </dgm:presLayoutVars>
      </dgm:prSet>
      <dgm:spPr/>
      <dgm:t>
        <a:bodyPr/>
        <a:lstStyle/>
        <a:p>
          <a:endParaRPr lang="de-DE"/>
        </a:p>
      </dgm:t>
    </dgm:pt>
    <dgm:pt modelId="{547E1F2F-9031-4B5A-9349-E658C58F9E91}" type="pres">
      <dgm:prSet presAssocID="{9377E3EC-1672-4635-89DF-7B18874AA82C}" presName="sp" presStyleCnt="0"/>
      <dgm:spPr/>
    </dgm:pt>
    <dgm:pt modelId="{53612658-D117-4688-A887-DDE26207B341}" type="pres">
      <dgm:prSet presAssocID="{67634D51-4251-4134-A46E-63BA458CF2B7}" presName="composite" presStyleCnt="0"/>
      <dgm:spPr/>
    </dgm:pt>
    <dgm:pt modelId="{EC3A21D9-AC86-4DE9-86EB-325963B9888C}" type="pres">
      <dgm:prSet presAssocID="{67634D51-4251-4134-A46E-63BA458CF2B7}" presName="parentText" presStyleLbl="alignNode1" presStyleIdx="2" presStyleCnt="3">
        <dgm:presLayoutVars>
          <dgm:chMax val="1"/>
          <dgm:bulletEnabled val="1"/>
        </dgm:presLayoutVars>
      </dgm:prSet>
      <dgm:spPr/>
      <dgm:t>
        <a:bodyPr/>
        <a:lstStyle/>
        <a:p>
          <a:endParaRPr lang="de-DE"/>
        </a:p>
      </dgm:t>
    </dgm:pt>
    <dgm:pt modelId="{DA32B9DF-319F-47F0-B0B9-4448CFB104E5}" type="pres">
      <dgm:prSet presAssocID="{67634D51-4251-4134-A46E-63BA458CF2B7}" presName="descendantText" presStyleLbl="alignAcc1" presStyleIdx="2" presStyleCnt="3">
        <dgm:presLayoutVars>
          <dgm:bulletEnabled val="1"/>
        </dgm:presLayoutVars>
      </dgm:prSet>
      <dgm:spPr/>
      <dgm:t>
        <a:bodyPr/>
        <a:lstStyle/>
        <a:p>
          <a:endParaRPr lang="de-DE"/>
        </a:p>
      </dgm:t>
    </dgm:pt>
  </dgm:ptLst>
  <dgm:cxnLst>
    <dgm:cxn modelId="{1956A7C0-0F63-45C6-8925-4D9888F3D2D6}" srcId="{0097C0FB-1ED9-4FF9-9AB9-8FCFFFB69BD2}" destId="{37DF3CA9-B197-4FEA-9EAC-713BA0E44B2C}" srcOrd="0" destOrd="0" parTransId="{AC60FD99-DB4A-4572-9012-F435A5444F06}" sibTransId="{B39F2FF4-36A9-4F15-B5B9-7AE4E3C2CE59}"/>
    <dgm:cxn modelId="{C5DE397D-7BF4-44AA-BF86-3971A815E878}" srcId="{37DF3CA9-B197-4FEA-9EAC-713BA0E44B2C}" destId="{55EA5B34-26DA-4FB3-A161-70920E94934E}" srcOrd="0" destOrd="0" parTransId="{3E6E64B0-BC6D-40F7-8479-A335536954D3}" sibTransId="{6397469F-E7C9-441E-A0F9-8A9DA5C230B1}"/>
    <dgm:cxn modelId="{A401335A-DC2B-48F9-8BC4-CD5800ED4D5F}" srcId="{67634D51-4251-4134-A46E-63BA458CF2B7}" destId="{BA96F2BA-C3D7-4B38-B7EA-2F7936B6757F}" srcOrd="0" destOrd="0" parTransId="{A6B5E566-9844-48C0-9614-311232E1547B}" sibTransId="{1D985991-0414-4B8A-A1F7-3D6ADB574AB5}"/>
    <dgm:cxn modelId="{E81A90A4-F15D-4E63-BF92-8E345F581393}" type="presOf" srcId="{0097C0FB-1ED9-4FF9-9AB9-8FCFFFB69BD2}" destId="{44A202D0-E78F-46AF-BA4B-462A1295442D}" srcOrd="0" destOrd="0" presId="urn:microsoft.com/office/officeart/2005/8/layout/chevron2"/>
    <dgm:cxn modelId="{661963C7-E4D8-4415-BACB-E33C74108655}" type="presOf" srcId="{37DF3CA9-B197-4FEA-9EAC-713BA0E44B2C}" destId="{7B4F8E9A-FB55-483C-9DC8-844BF794FD21}" srcOrd="0" destOrd="0" presId="urn:microsoft.com/office/officeart/2005/8/layout/chevron2"/>
    <dgm:cxn modelId="{19ACD885-0CA1-4ADC-A1D7-9D07A797E2BD}" type="presOf" srcId="{67634D51-4251-4134-A46E-63BA458CF2B7}" destId="{EC3A21D9-AC86-4DE9-86EB-325963B9888C}" srcOrd="0" destOrd="0" presId="urn:microsoft.com/office/officeart/2005/8/layout/chevron2"/>
    <dgm:cxn modelId="{38A23388-F2A8-4E04-A177-F60EB0BC61ED}" type="presOf" srcId="{20D4B47D-FCD7-4C51-BFB5-6CB38A8EBB20}" destId="{C29E6D47-329C-49C6-A03C-3FD12A499698}" srcOrd="0" destOrd="0" presId="urn:microsoft.com/office/officeart/2005/8/layout/chevron2"/>
    <dgm:cxn modelId="{67A0F9B9-5882-4A8B-B0D2-D28CDD523ECA}" srcId="{0097C0FB-1ED9-4FF9-9AB9-8FCFFFB69BD2}" destId="{20D4B47D-FCD7-4C51-BFB5-6CB38A8EBB20}" srcOrd="1" destOrd="0" parTransId="{B9D4753F-713E-47EC-BDE3-EAF30198FDC7}" sibTransId="{9377E3EC-1672-4635-89DF-7B18874AA82C}"/>
    <dgm:cxn modelId="{E51141D0-A1C8-43A7-9471-C98E97C16A54}" type="presOf" srcId="{55EA5B34-26DA-4FB3-A161-70920E94934E}" destId="{624AD925-9116-4BC1-AD88-CB5F156E6964}" srcOrd="0" destOrd="0" presId="urn:microsoft.com/office/officeart/2005/8/layout/chevron2"/>
    <dgm:cxn modelId="{18010F7D-1F15-423C-BAA0-89C54415523A}" type="presOf" srcId="{BA96F2BA-C3D7-4B38-B7EA-2F7936B6757F}" destId="{DA32B9DF-319F-47F0-B0B9-4448CFB104E5}" srcOrd="0" destOrd="0" presId="urn:microsoft.com/office/officeart/2005/8/layout/chevron2"/>
    <dgm:cxn modelId="{2200F297-0F8A-4030-8C9A-4ABEB06317E9}" type="presOf" srcId="{AE0259DF-1678-40DE-B7AC-C718A66198E4}" destId="{5258867D-4254-4875-B64E-E38D4A9E9E26}" srcOrd="0" destOrd="0" presId="urn:microsoft.com/office/officeart/2005/8/layout/chevron2"/>
    <dgm:cxn modelId="{69C04C08-06F0-4EC2-8BC1-1049B2A7869A}" srcId="{20D4B47D-FCD7-4C51-BFB5-6CB38A8EBB20}" destId="{AE0259DF-1678-40DE-B7AC-C718A66198E4}" srcOrd="0" destOrd="0" parTransId="{9287F66C-2D08-462B-B549-1B52CA71009C}" sibTransId="{1BA101A9-2531-4A5A-A000-361C72083794}"/>
    <dgm:cxn modelId="{F1434EE0-EE26-4074-A1CC-EF66B7C0F304}" srcId="{0097C0FB-1ED9-4FF9-9AB9-8FCFFFB69BD2}" destId="{67634D51-4251-4134-A46E-63BA458CF2B7}" srcOrd="2" destOrd="0" parTransId="{0EEE744D-3322-40C9-A85D-460261DD808D}" sibTransId="{E803FE12-C7BF-4C74-8C05-9A8EC1DBE729}"/>
    <dgm:cxn modelId="{A0A878BF-5D70-484C-9ECF-5FA217922C4F}" type="presParOf" srcId="{44A202D0-E78F-46AF-BA4B-462A1295442D}" destId="{5B749151-5652-4A94-9A2C-6CBE5497E2D2}" srcOrd="0" destOrd="0" presId="urn:microsoft.com/office/officeart/2005/8/layout/chevron2"/>
    <dgm:cxn modelId="{F49A0401-1B66-40EF-964E-EFAF8D26BB5D}" type="presParOf" srcId="{5B749151-5652-4A94-9A2C-6CBE5497E2D2}" destId="{7B4F8E9A-FB55-483C-9DC8-844BF794FD21}" srcOrd="0" destOrd="0" presId="urn:microsoft.com/office/officeart/2005/8/layout/chevron2"/>
    <dgm:cxn modelId="{168B4E17-69C8-4612-9DBF-C5BEC0E881B9}" type="presParOf" srcId="{5B749151-5652-4A94-9A2C-6CBE5497E2D2}" destId="{624AD925-9116-4BC1-AD88-CB5F156E6964}" srcOrd="1" destOrd="0" presId="urn:microsoft.com/office/officeart/2005/8/layout/chevron2"/>
    <dgm:cxn modelId="{2A38D33D-9DA4-4F8B-B4ED-092C80BDA523}" type="presParOf" srcId="{44A202D0-E78F-46AF-BA4B-462A1295442D}" destId="{676A6105-B37D-4233-BE07-C9C81D0FB5E7}" srcOrd="1" destOrd="0" presId="urn:microsoft.com/office/officeart/2005/8/layout/chevron2"/>
    <dgm:cxn modelId="{46654AAA-6B70-473C-8DB7-49AFC772ED5C}" type="presParOf" srcId="{44A202D0-E78F-46AF-BA4B-462A1295442D}" destId="{38759BE0-2247-4938-A8B8-6977B05B1648}" srcOrd="2" destOrd="0" presId="urn:microsoft.com/office/officeart/2005/8/layout/chevron2"/>
    <dgm:cxn modelId="{C621DF8B-EEA4-40EA-9F08-D5E87FA649C4}" type="presParOf" srcId="{38759BE0-2247-4938-A8B8-6977B05B1648}" destId="{C29E6D47-329C-49C6-A03C-3FD12A499698}" srcOrd="0" destOrd="0" presId="urn:microsoft.com/office/officeart/2005/8/layout/chevron2"/>
    <dgm:cxn modelId="{2E664557-9A0F-462B-97E6-DE7F1168E8CF}" type="presParOf" srcId="{38759BE0-2247-4938-A8B8-6977B05B1648}" destId="{5258867D-4254-4875-B64E-E38D4A9E9E26}" srcOrd="1" destOrd="0" presId="urn:microsoft.com/office/officeart/2005/8/layout/chevron2"/>
    <dgm:cxn modelId="{93A50EB9-372C-4CD3-8296-DF885A981077}" type="presParOf" srcId="{44A202D0-E78F-46AF-BA4B-462A1295442D}" destId="{547E1F2F-9031-4B5A-9349-E658C58F9E91}" srcOrd="3" destOrd="0" presId="urn:microsoft.com/office/officeart/2005/8/layout/chevron2"/>
    <dgm:cxn modelId="{75F11305-FCC8-4348-84F4-3925C75CE6D3}" type="presParOf" srcId="{44A202D0-E78F-46AF-BA4B-462A1295442D}" destId="{53612658-D117-4688-A887-DDE26207B341}" srcOrd="4" destOrd="0" presId="urn:microsoft.com/office/officeart/2005/8/layout/chevron2"/>
    <dgm:cxn modelId="{4E4D1DE3-D949-400A-90FE-60D33E6601B4}" type="presParOf" srcId="{53612658-D117-4688-A887-DDE26207B341}" destId="{EC3A21D9-AC86-4DE9-86EB-325963B9888C}" srcOrd="0" destOrd="0" presId="urn:microsoft.com/office/officeart/2005/8/layout/chevron2"/>
    <dgm:cxn modelId="{0C6E869C-CBDF-483F-8A07-5E2DA12F47C1}" type="presParOf" srcId="{53612658-D117-4688-A887-DDE26207B341}" destId="{DA32B9DF-319F-47F0-B0B9-4448CFB104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97C0FB-1ED9-4FF9-9AB9-8FCFFFB69BD2}"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de-DE"/>
        </a:p>
      </dgm:t>
    </dgm:pt>
    <dgm:pt modelId="{55EA5B34-26DA-4FB3-A161-70920E94934E}">
      <dgm:prSet phldrT="[Text]"/>
      <dgm:spPr/>
      <dgm:t>
        <a:bodyPr/>
        <a:lstStyle/>
        <a:p>
          <a:r>
            <a:rPr lang="de-DE" dirty="0"/>
            <a:t>Beratung und Feststellung des Ausbildungsbedarfs</a:t>
          </a:r>
        </a:p>
      </dgm:t>
    </dgm:pt>
    <dgm:pt modelId="{3E6E64B0-BC6D-40F7-8479-A335536954D3}" type="parTrans" cxnId="{C5DE397D-7BF4-44AA-BF86-3971A815E878}">
      <dgm:prSet/>
      <dgm:spPr/>
      <dgm:t>
        <a:bodyPr/>
        <a:lstStyle/>
        <a:p>
          <a:endParaRPr lang="de-DE"/>
        </a:p>
      </dgm:t>
    </dgm:pt>
    <dgm:pt modelId="{6397469F-E7C9-441E-A0F9-8A9DA5C230B1}" type="sibTrans" cxnId="{C5DE397D-7BF4-44AA-BF86-3971A815E878}">
      <dgm:prSet/>
      <dgm:spPr/>
      <dgm:t>
        <a:bodyPr/>
        <a:lstStyle/>
        <a:p>
          <a:endParaRPr lang="de-DE"/>
        </a:p>
      </dgm:t>
    </dgm:pt>
    <dgm:pt modelId="{20D4B47D-FCD7-4C51-BFB5-6CB38A8EBB20}">
      <dgm:prSet phldrT="[Text]"/>
      <dgm:spPr/>
      <dgm:t>
        <a:bodyPr/>
        <a:lstStyle/>
        <a:p>
          <a:r>
            <a:rPr lang="de-DE" dirty="0"/>
            <a:t>2</a:t>
          </a:r>
        </a:p>
      </dgm:t>
    </dgm:pt>
    <dgm:pt modelId="{B9D4753F-713E-47EC-BDE3-EAF30198FDC7}" type="parTrans" cxnId="{67A0F9B9-5882-4A8B-B0D2-D28CDD523ECA}">
      <dgm:prSet/>
      <dgm:spPr/>
      <dgm:t>
        <a:bodyPr/>
        <a:lstStyle/>
        <a:p>
          <a:endParaRPr lang="de-DE"/>
        </a:p>
      </dgm:t>
    </dgm:pt>
    <dgm:pt modelId="{9377E3EC-1672-4635-89DF-7B18874AA82C}" type="sibTrans" cxnId="{67A0F9B9-5882-4A8B-B0D2-D28CDD523ECA}">
      <dgm:prSet/>
      <dgm:spPr/>
      <dgm:t>
        <a:bodyPr/>
        <a:lstStyle/>
        <a:p>
          <a:endParaRPr lang="de-DE"/>
        </a:p>
      </dgm:t>
    </dgm:pt>
    <dgm:pt modelId="{AE0259DF-1678-40DE-B7AC-C718A66198E4}">
      <dgm:prSet phldrT="[Text]"/>
      <dgm:spPr/>
      <dgm:t>
        <a:bodyPr/>
        <a:lstStyle/>
        <a:p>
          <a:r>
            <a:rPr lang="de-DE" dirty="0"/>
            <a:t>Im Rahmen des Bedarfs Ausgebildete werden unbefristet übernommen</a:t>
          </a:r>
        </a:p>
      </dgm:t>
    </dgm:pt>
    <dgm:pt modelId="{9287F66C-2D08-462B-B549-1B52CA71009C}" type="parTrans" cxnId="{69C04C08-06F0-4EC2-8BC1-1049B2A7869A}">
      <dgm:prSet/>
      <dgm:spPr/>
      <dgm:t>
        <a:bodyPr/>
        <a:lstStyle/>
        <a:p>
          <a:endParaRPr lang="de-DE"/>
        </a:p>
      </dgm:t>
    </dgm:pt>
    <dgm:pt modelId="{1BA101A9-2531-4A5A-A000-361C72083794}" type="sibTrans" cxnId="{69C04C08-06F0-4EC2-8BC1-1049B2A7869A}">
      <dgm:prSet/>
      <dgm:spPr/>
      <dgm:t>
        <a:bodyPr/>
        <a:lstStyle/>
        <a:p>
          <a:endParaRPr lang="de-DE"/>
        </a:p>
      </dgm:t>
    </dgm:pt>
    <dgm:pt modelId="{37DF3CA9-B197-4FEA-9EAC-713BA0E44B2C}">
      <dgm:prSet phldrT="[Text]"/>
      <dgm:spPr/>
      <dgm:t>
        <a:bodyPr/>
        <a:lstStyle/>
        <a:p>
          <a:r>
            <a:rPr lang="de-DE" dirty="0"/>
            <a:t>1</a:t>
          </a:r>
        </a:p>
      </dgm:t>
    </dgm:pt>
    <dgm:pt modelId="{B39F2FF4-36A9-4F15-B5B9-7AE4E3C2CE59}" type="sibTrans" cxnId="{1956A7C0-0F63-45C6-8925-4D9888F3D2D6}">
      <dgm:prSet/>
      <dgm:spPr/>
      <dgm:t>
        <a:bodyPr/>
        <a:lstStyle/>
        <a:p>
          <a:endParaRPr lang="de-DE"/>
        </a:p>
      </dgm:t>
    </dgm:pt>
    <dgm:pt modelId="{AC60FD99-DB4A-4572-9012-F435A5444F06}" type="parTrans" cxnId="{1956A7C0-0F63-45C6-8925-4D9888F3D2D6}">
      <dgm:prSet/>
      <dgm:spPr/>
      <dgm:t>
        <a:bodyPr/>
        <a:lstStyle/>
        <a:p>
          <a:endParaRPr lang="de-DE"/>
        </a:p>
      </dgm:t>
    </dgm:pt>
    <dgm:pt modelId="{44A202D0-E78F-46AF-BA4B-462A1295442D}" type="pres">
      <dgm:prSet presAssocID="{0097C0FB-1ED9-4FF9-9AB9-8FCFFFB69BD2}" presName="linearFlow" presStyleCnt="0">
        <dgm:presLayoutVars>
          <dgm:dir/>
          <dgm:animLvl val="lvl"/>
          <dgm:resizeHandles val="exact"/>
        </dgm:presLayoutVars>
      </dgm:prSet>
      <dgm:spPr/>
      <dgm:t>
        <a:bodyPr/>
        <a:lstStyle/>
        <a:p>
          <a:endParaRPr lang="de-DE"/>
        </a:p>
      </dgm:t>
    </dgm:pt>
    <dgm:pt modelId="{5B749151-5652-4A94-9A2C-6CBE5497E2D2}" type="pres">
      <dgm:prSet presAssocID="{37DF3CA9-B197-4FEA-9EAC-713BA0E44B2C}" presName="composite" presStyleCnt="0"/>
      <dgm:spPr/>
    </dgm:pt>
    <dgm:pt modelId="{7B4F8E9A-FB55-483C-9DC8-844BF794FD21}" type="pres">
      <dgm:prSet presAssocID="{37DF3CA9-B197-4FEA-9EAC-713BA0E44B2C}" presName="parentText" presStyleLbl="alignNode1" presStyleIdx="0" presStyleCnt="2">
        <dgm:presLayoutVars>
          <dgm:chMax val="1"/>
          <dgm:bulletEnabled val="1"/>
        </dgm:presLayoutVars>
      </dgm:prSet>
      <dgm:spPr/>
      <dgm:t>
        <a:bodyPr/>
        <a:lstStyle/>
        <a:p>
          <a:endParaRPr lang="de-DE"/>
        </a:p>
      </dgm:t>
    </dgm:pt>
    <dgm:pt modelId="{624AD925-9116-4BC1-AD88-CB5F156E6964}" type="pres">
      <dgm:prSet presAssocID="{37DF3CA9-B197-4FEA-9EAC-713BA0E44B2C}" presName="descendantText" presStyleLbl="alignAcc1" presStyleIdx="0" presStyleCnt="2">
        <dgm:presLayoutVars>
          <dgm:bulletEnabled val="1"/>
        </dgm:presLayoutVars>
      </dgm:prSet>
      <dgm:spPr/>
      <dgm:t>
        <a:bodyPr/>
        <a:lstStyle/>
        <a:p>
          <a:endParaRPr lang="de-DE"/>
        </a:p>
      </dgm:t>
    </dgm:pt>
    <dgm:pt modelId="{676A6105-B37D-4233-BE07-C9C81D0FB5E7}" type="pres">
      <dgm:prSet presAssocID="{B39F2FF4-36A9-4F15-B5B9-7AE4E3C2CE59}" presName="sp" presStyleCnt="0"/>
      <dgm:spPr/>
    </dgm:pt>
    <dgm:pt modelId="{38759BE0-2247-4938-A8B8-6977B05B1648}" type="pres">
      <dgm:prSet presAssocID="{20D4B47D-FCD7-4C51-BFB5-6CB38A8EBB20}" presName="composite" presStyleCnt="0"/>
      <dgm:spPr/>
    </dgm:pt>
    <dgm:pt modelId="{C29E6D47-329C-49C6-A03C-3FD12A499698}" type="pres">
      <dgm:prSet presAssocID="{20D4B47D-FCD7-4C51-BFB5-6CB38A8EBB20}" presName="parentText" presStyleLbl="alignNode1" presStyleIdx="1" presStyleCnt="2">
        <dgm:presLayoutVars>
          <dgm:chMax val="1"/>
          <dgm:bulletEnabled val="1"/>
        </dgm:presLayoutVars>
      </dgm:prSet>
      <dgm:spPr/>
      <dgm:t>
        <a:bodyPr/>
        <a:lstStyle/>
        <a:p>
          <a:endParaRPr lang="de-DE"/>
        </a:p>
      </dgm:t>
    </dgm:pt>
    <dgm:pt modelId="{5258867D-4254-4875-B64E-E38D4A9E9E26}" type="pres">
      <dgm:prSet presAssocID="{20D4B47D-FCD7-4C51-BFB5-6CB38A8EBB20}" presName="descendantText" presStyleLbl="alignAcc1" presStyleIdx="1" presStyleCnt="2">
        <dgm:presLayoutVars>
          <dgm:bulletEnabled val="1"/>
        </dgm:presLayoutVars>
      </dgm:prSet>
      <dgm:spPr/>
      <dgm:t>
        <a:bodyPr/>
        <a:lstStyle/>
        <a:p>
          <a:endParaRPr lang="de-DE"/>
        </a:p>
      </dgm:t>
    </dgm:pt>
  </dgm:ptLst>
  <dgm:cxnLst>
    <dgm:cxn modelId="{1956A7C0-0F63-45C6-8925-4D9888F3D2D6}" srcId="{0097C0FB-1ED9-4FF9-9AB9-8FCFFFB69BD2}" destId="{37DF3CA9-B197-4FEA-9EAC-713BA0E44B2C}" srcOrd="0" destOrd="0" parTransId="{AC60FD99-DB4A-4572-9012-F435A5444F06}" sibTransId="{B39F2FF4-36A9-4F15-B5B9-7AE4E3C2CE59}"/>
    <dgm:cxn modelId="{D53ACD23-F31D-428B-8D4C-00DEB9094D1D}" type="presOf" srcId="{20D4B47D-FCD7-4C51-BFB5-6CB38A8EBB20}" destId="{C29E6D47-329C-49C6-A03C-3FD12A499698}" srcOrd="0" destOrd="0" presId="urn:microsoft.com/office/officeart/2005/8/layout/chevron2"/>
    <dgm:cxn modelId="{82460BE3-002D-4FBB-A0D5-A0CD352FD2F8}" type="presOf" srcId="{37DF3CA9-B197-4FEA-9EAC-713BA0E44B2C}" destId="{7B4F8E9A-FB55-483C-9DC8-844BF794FD21}" srcOrd="0" destOrd="0" presId="urn:microsoft.com/office/officeart/2005/8/layout/chevron2"/>
    <dgm:cxn modelId="{E80671AD-A7CD-4D8F-BB64-2AEBB758D25C}" type="presOf" srcId="{55EA5B34-26DA-4FB3-A161-70920E94934E}" destId="{624AD925-9116-4BC1-AD88-CB5F156E6964}" srcOrd="0" destOrd="0" presId="urn:microsoft.com/office/officeart/2005/8/layout/chevron2"/>
    <dgm:cxn modelId="{C5DE397D-7BF4-44AA-BF86-3971A815E878}" srcId="{37DF3CA9-B197-4FEA-9EAC-713BA0E44B2C}" destId="{55EA5B34-26DA-4FB3-A161-70920E94934E}" srcOrd="0" destOrd="0" parTransId="{3E6E64B0-BC6D-40F7-8479-A335536954D3}" sibTransId="{6397469F-E7C9-441E-A0F9-8A9DA5C230B1}"/>
    <dgm:cxn modelId="{D60E8D40-9F89-49C6-B025-C01D6A078F00}" type="presOf" srcId="{AE0259DF-1678-40DE-B7AC-C718A66198E4}" destId="{5258867D-4254-4875-B64E-E38D4A9E9E26}" srcOrd="0" destOrd="0" presId="urn:microsoft.com/office/officeart/2005/8/layout/chevron2"/>
    <dgm:cxn modelId="{67A0F9B9-5882-4A8B-B0D2-D28CDD523ECA}" srcId="{0097C0FB-1ED9-4FF9-9AB9-8FCFFFB69BD2}" destId="{20D4B47D-FCD7-4C51-BFB5-6CB38A8EBB20}" srcOrd="1" destOrd="0" parTransId="{B9D4753F-713E-47EC-BDE3-EAF30198FDC7}" sibTransId="{9377E3EC-1672-4635-89DF-7B18874AA82C}"/>
    <dgm:cxn modelId="{6EC6594F-61C6-4136-9703-7555DD7A0845}" type="presOf" srcId="{0097C0FB-1ED9-4FF9-9AB9-8FCFFFB69BD2}" destId="{44A202D0-E78F-46AF-BA4B-462A1295442D}" srcOrd="0" destOrd="0" presId="urn:microsoft.com/office/officeart/2005/8/layout/chevron2"/>
    <dgm:cxn modelId="{69C04C08-06F0-4EC2-8BC1-1049B2A7869A}" srcId="{20D4B47D-FCD7-4C51-BFB5-6CB38A8EBB20}" destId="{AE0259DF-1678-40DE-B7AC-C718A66198E4}" srcOrd="0" destOrd="0" parTransId="{9287F66C-2D08-462B-B549-1B52CA71009C}" sibTransId="{1BA101A9-2531-4A5A-A000-361C72083794}"/>
    <dgm:cxn modelId="{AA1FDCA1-CCA3-4C03-9016-848AD78D60D6}" type="presParOf" srcId="{44A202D0-E78F-46AF-BA4B-462A1295442D}" destId="{5B749151-5652-4A94-9A2C-6CBE5497E2D2}" srcOrd="0" destOrd="0" presId="urn:microsoft.com/office/officeart/2005/8/layout/chevron2"/>
    <dgm:cxn modelId="{32E6EB0C-90E2-4238-B2F4-9D4891C7DB47}" type="presParOf" srcId="{5B749151-5652-4A94-9A2C-6CBE5497E2D2}" destId="{7B4F8E9A-FB55-483C-9DC8-844BF794FD21}" srcOrd="0" destOrd="0" presId="urn:microsoft.com/office/officeart/2005/8/layout/chevron2"/>
    <dgm:cxn modelId="{593075C9-8802-46DA-86F5-CA40183C2ABF}" type="presParOf" srcId="{5B749151-5652-4A94-9A2C-6CBE5497E2D2}" destId="{624AD925-9116-4BC1-AD88-CB5F156E6964}" srcOrd="1" destOrd="0" presId="urn:microsoft.com/office/officeart/2005/8/layout/chevron2"/>
    <dgm:cxn modelId="{9271F7E2-1875-43D2-B6B4-ECF40F7B43A8}" type="presParOf" srcId="{44A202D0-E78F-46AF-BA4B-462A1295442D}" destId="{676A6105-B37D-4233-BE07-C9C81D0FB5E7}" srcOrd="1" destOrd="0" presId="urn:microsoft.com/office/officeart/2005/8/layout/chevron2"/>
    <dgm:cxn modelId="{42457474-13AE-4D9D-B1A6-2E729F16E33E}" type="presParOf" srcId="{44A202D0-E78F-46AF-BA4B-462A1295442D}" destId="{38759BE0-2247-4938-A8B8-6977B05B1648}" srcOrd="2" destOrd="0" presId="urn:microsoft.com/office/officeart/2005/8/layout/chevron2"/>
    <dgm:cxn modelId="{C9E0A456-E2C0-4B47-96E2-204E3E82B84F}" type="presParOf" srcId="{38759BE0-2247-4938-A8B8-6977B05B1648}" destId="{C29E6D47-329C-49C6-A03C-3FD12A499698}" srcOrd="0" destOrd="0" presId="urn:microsoft.com/office/officeart/2005/8/layout/chevron2"/>
    <dgm:cxn modelId="{87A0A332-2E3E-4FBA-A8ED-98F484230170}" type="presParOf" srcId="{38759BE0-2247-4938-A8B8-6977B05B1648}" destId="{5258867D-4254-4875-B64E-E38D4A9E9E2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E66873-109E-4D92-93B5-38B10567DA1B}"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de-DE"/>
        </a:p>
      </dgm:t>
    </dgm:pt>
    <dgm:pt modelId="{D59B81E8-0E0F-41E4-A8E1-4A2751849662}">
      <dgm:prSet phldrT="[Text]" custT="1"/>
      <dgm:spPr/>
      <dgm:t>
        <a:bodyPr/>
        <a:lstStyle/>
        <a:p>
          <a:r>
            <a:rPr lang="de-DE" sz="900" b="1" u="none"/>
            <a:t>Personalplanung im Betrieb</a:t>
          </a:r>
          <a:endParaRPr lang="de-DE" sz="900" u="none" dirty="0"/>
        </a:p>
      </dgm:t>
    </dgm:pt>
    <dgm:pt modelId="{C61670EB-2D4B-4B7F-A0B6-77775AF47F5A}" type="parTrans" cxnId="{913B7D3E-4DDE-4011-9D7A-4C1E94874A35}">
      <dgm:prSet/>
      <dgm:spPr/>
      <dgm:t>
        <a:bodyPr/>
        <a:lstStyle/>
        <a:p>
          <a:endParaRPr lang="de-DE" sz="900" u="none">
            <a:solidFill>
              <a:schemeClr val="tx1"/>
            </a:solidFill>
          </a:endParaRPr>
        </a:p>
      </dgm:t>
    </dgm:pt>
    <dgm:pt modelId="{29AD8393-4C6C-4A97-A3F3-6DFE0F056971}" type="sibTrans" cxnId="{913B7D3E-4DDE-4011-9D7A-4C1E94874A35}">
      <dgm:prSet/>
      <dgm:spPr/>
      <dgm:t>
        <a:bodyPr/>
        <a:lstStyle/>
        <a:p>
          <a:endParaRPr lang="de-DE" sz="900" u="none">
            <a:solidFill>
              <a:schemeClr val="tx1"/>
            </a:solidFill>
          </a:endParaRPr>
        </a:p>
      </dgm:t>
    </dgm:pt>
    <dgm:pt modelId="{79459C5A-3766-430A-82E1-0768B3D02BB6}">
      <dgm:prSet phldrT="[Text]" custT="1"/>
      <dgm:spPr/>
      <dgm:t>
        <a:bodyPr/>
        <a:lstStyle/>
        <a:p>
          <a:r>
            <a:rPr lang="de-DE" sz="900" b="1" u="none" dirty="0" err="1"/>
            <a:t>Personalbe-darfsplanung</a:t>
          </a:r>
          <a:r>
            <a:rPr lang="de-DE" sz="900" b="1" u="none" dirty="0"/>
            <a:t> </a:t>
          </a:r>
          <a:r>
            <a:rPr lang="de-DE" sz="900" b="0" u="none" dirty="0"/>
            <a:t>quantitativ, qualitativ, zeitlich, örtlich</a:t>
          </a:r>
          <a:endParaRPr lang="de-DE" sz="900" u="none" dirty="0"/>
        </a:p>
      </dgm:t>
    </dgm:pt>
    <dgm:pt modelId="{627CFA48-D56E-4754-AAB4-21D495C4B86D}" type="parTrans" cxnId="{EF222174-82C7-4D93-8E9F-09FE30A079FB}">
      <dgm:prSet/>
      <dgm:spPr/>
      <dgm:t>
        <a:bodyPr/>
        <a:lstStyle/>
        <a:p>
          <a:endParaRPr lang="de-DE" sz="900"/>
        </a:p>
      </dgm:t>
    </dgm:pt>
    <dgm:pt modelId="{44509629-9726-4A3C-94C5-61BE61617B48}" type="sibTrans" cxnId="{EF222174-82C7-4D93-8E9F-09FE30A079FB}">
      <dgm:prSet/>
      <dgm:spPr/>
      <dgm:t>
        <a:bodyPr/>
        <a:lstStyle/>
        <a:p>
          <a:endParaRPr lang="de-DE" sz="900"/>
        </a:p>
      </dgm:t>
    </dgm:pt>
    <dgm:pt modelId="{498A2208-0A8F-425F-8A9D-0D700428A56F}">
      <dgm:prSet phldrT="[Text]" custT="1"/>
      <dgm:spPr/>
      <dgm:t>
        <a:bodyPr/>
        <a:lstStyle/>
        <a:p>
          <a:r>
            <a:rPr lang="de-DE" sz="900" b="1" u="none"/>
            <a:t>Personal-beschaffung</a:t>
          </a:r>
          <a:r>
            <a:rPr lang="de-DE" sz="900" b="0" u="none"/>
            <a:t> inner- und</a:t>
          </a:r>
          <a:br>
            <a:rPr lang="de-DE" sz="900" b="0" u="none"/>
          </a:br>
          <a:r>
            <a:rPr lang="de-DE" sz="900" b="0" u="none"/>
            <a:t>außerbetrieblich</a:t>
          </a:r>
          <a:endParaRPr lang="de-DE" sz="900" u="none" dirty="0"/>
        </a:p>
      </dgm:t>
    </dgm:pt>
    <dgm:pt modelId="{D5C464C0-F666-4CE5-9D5B-DFD89DAC449D}" type="parTrans" cxnId="{8A2528E8-E9AE-4F61-A0EB-E62491F2DB43}">
      <dgm:prSet/>
      <dgm:spPr/>
      <dgm:t>
        <a:bodyPr/>
        <a:lstStyle/>
        <a:p>
          <a:endParaRPr lang="de-DE"/>
        </a:p>
      </dgm:t>
    </dgm:pt>
    <dgm:pt modelId="{170E1DE3-7B25-452A-BA24-B131B5F17638}" type="sibTrans" cxnId="{8A2528E8-E9AE-4F61-A0EB-E62491F2DB43}">
      <dgm:prSet/>
      <dgm:spPr/>
      <dgm:t>
        <a:bodyPr/>
        <a:lstStyle/>
        <a:p>
          <a:endParaRPr lang="de-DE"/>
        </a:p>
      </dgm:t>
    </dgm:pt>
    <dgm:pt modelId="{4482922B-E75A-47DD-85B3-6A18C74584BB}">
      <dgm:prSet phldrT="[Text]" custT="1"/>
      <dgm:spPr/>
      <dgm:t>
        <a:bodyPr/>
        <a:lstStyle/>
        <a:p>
          <a:r>
            <a:rPr lang="de-DE" sz="900" b="1" u="none"/>
            <a:t>Personalent-wicklung: </a:t>
          </a:r>
          <a:r>
            <a:rPr lang="de-DE" sz="900" b="0" u="none"/>
            <a:t>Ausbildung, Fortbildung, Umschulung</a:t>
          </a:r>
          <a:endParaRPr lang="de-DE" sz="900" u="none" dirty="0"/>
        </a:p>
      </dgm:t>
    </dgm:pt>
    <dgm:pt modelId="{95F90A95-5A1E-469A-817F-FB703A68103F}" type="parTrans" cxnId="{DF4D5961-B12D-49AE-BA66-E05660A20D5F}">
      <dgm:prSet/>
      <dgm:spPr/>
      <dgm:t>
        <a:bodyPr/>
        <a:lstStyle/>
        <a:p>
          <a:endParaRPr lang="de-DE"/>
        </a:p>
      </dgm:t>
    </dgm:pt>
    <dgm:pt modelId="{7FBE72CB-0B0B-4DFC-8C24-0356CB9EC8EF}" type="sibTrans" cxnId="{DF4D5961-B12D-49AE-BA66-E05660A20D5F}">
      <dgm:prSet/>
      <dgm:spPr/>
      <dgm:t>
        <a:bodyPr/>
        <a:lstStyle/>
        <a:p>
          <a:endParaRPr lang="de-DE"/>
        </a:p>
      </dgm:t>
    </dgm:pt>
    <dgm:pt modelId="{5C197359-C01F-4A87-AE36-0CFD1C323B1D}">
      <dgm:prSet phldrT="[Text]" custT="1"/>
      <dgm:spPr/>
      <dgm:t>
        <a:bodyPr/>
        <a:lstStyle/>
        <a:p>
          <a:r>
            <a:rPr lang="de-DE" sz="900" b="1"/>
            <a:t>Personalkosten</a:t>
          </a:r>
          <a:r>
            <a:rPr lang="de-DE" sz="900"/>
            <a:t> Entwicklung </a:t>
          </a:r>
          <a:br>
            <a:rPr lang="de-DE" sz="900"/>
          </a:br>
          <a:r>
            <a:rPr lang="de-DE" sz="900"/>
            <a:t>von Lohn/Gehalt, Eingruppierung</a:t>
          </a:r>
          <a:endParaRPr lang="de-DE" sz="900" u="none" dirty="0"/>
        </a:p>
      </dgm:t>
    </dgm:pt>
    <dgm:pt modelId="{01E46DD8-68F9-4F98-A67E-19ACCB126DB5}" type="parTrans" cxnId="{762C4D22-4162-43E1-8B6E-5B36196CB5FD}">
      <dgm:prSet/>
      <dgm:spPr/>
      <dgm:t>
        <a:bodyPr/>
        <a:lstStyle/>
        <a:p>
          <a:endParaRPr lang="de-DE"/>
        </a:p>
      </dgm:t>
    </dgm:pt>
    <dgm:pt modelId="{00451340-549F-4945-B06B-D822E6ACDA33}" type="sibTrans" cxnId="{762C4D22-4162-43E1-8B6E-5B36196CB5FD}">
      <dgm:prSet/>
      <dgm:spPr/>
      <dgm:t>
        <a:bodyPr/>
        <a:lstStyle/>
        <a:p>
          <a:endParaRPr lang="de-DE"/>
        </a:p>
      </dgm:t>
    </dgm:pt>
    <dgm:pt modelId="{2C26E762-E274-4B70-819F-0CBA21349AE9}">
      <dgm:prSet phldrT="[Text]" custT="1"/>
      <dgm:spPr/>
      <dgm:t>
        <a:bodyPr/>
        <a:lstStyle/>
        <a:p>
          <a:r>
            <a:rPr lang="de-DE" sz="900" b="1" u="none"/>
            <a:t>Personal-einsatzplanung</a:t>
          </a:r>
          <a:r>
            <a:rPr lang="de-DE" sz="900" b="0" u="none"/>
            <a:t> bestmögliche Eingliederung in die betrieblichen Prozesse</a:t>
          </a:r>
          <a:endParaRPr lang="de-DE" sz="900" u="none" dirty="0"/>
        </a:p>
      </dgm:t>
    </dgm:pt>
    <dgm:pt modelId="{D670BBDC-F998-480E-932E-DC89A710E72B}" type="parTrans" cxnId="{9089BE51-E30D-4343-B4EF-2D943EA372BD}">
      <dgm:prSet/>
      <dgm:spPr/>
      <dgm:t>
        <a:bodyPr/>
        <a:lstStyle/>
        <a:p>
          <a:endParaRPr lang="de-DE"/>
        </a:p>
      </dgm:t>
    </dgm:pt>
    <dgm:pt modelId="{20305088-1123-4C73-AAEC-2B1EBC190BE5}" type="sibTrans" cxnId="{9089BE51-E30D-4343-B4EF-2D943EA372BD}">
      <dgm:prSet/>
      <dgm:spPr/>
      <dgm:t>
        <a:bodyPr/>
        <a:lstStyle/>
        <a:p>
          <a:endParaRPr lang="de-DE"/>
        </a:p>
      </dgm:t>
    </dgm:pt>
    <dgm:pt modelId="{AB596BF4-B787-4ABE-8BEA-ED1B0D7AAED4}">
      <dgm:prSet phldrT="[Text]" custT="1"/>
      <dgm:spPr/>
      <dgm:t>
        <a:bodyPr/>
        <a:lstStyle/>
        <a:p>
          <a:r>
            <a:rPr lang="de-DE" sz="900" b="1" u="none"/>
            <a:t>Personal-(abbau)planung </a:t>
          </a:r>
          <a:r>
            <a:rPr lang="de-DE" sz="900" b="0" u="none"/>
            <a:t>vorbeugende </a:t>
          </a:r>
          <a:br>
            <a:rPr lang="de-DE" sz="900" b="0" u="none"/>
          </a:br>
          <a:r>
            <a:rPr lang="de-DE" sz="900" b="0" u="none"/>
            <a:t>Maßnahmen</a:t>
          </a:r>
          <a:endParaRPr lang="de-DE" sz="900" u="none" dirty="0"/>
        </a:p>
      </dgm:t>
    </dgm:pt>
    <dgm:pt modelId="{356F3DA1-E9E0-4523-A8F0-74900FB6617C}" type="parTrans" cxnId="{8D664AE0-F359-4E03-960D-D9EC8FC5B859}">
      <dgm:prSet/>
      <dgm:spPr/>
      <dgm:t>
        <a:bodyPr/>
        <a:lstStyle/>
        <a:p>
          <a:endParaRPr lang="de-DE"/>
        </a:p>
      </dgm:t>
    </dgm:pt>
    <dgm:pt modelId="{79CEDDC4-BDC4-48F1-A8EC-B305E7F99712}" type="sibTrans" cxnId="{8D664AE0-F359-4E03-960D-D9EC8FC5B859}">
      <dgm:prSet/>
      <dgm:spPr/>
      <dgm:t>
        <a:bodyPr/>
        <a:lstStyle/>
        <a:p>
          <a:endParaRPr lang="de-DE"/>
        </a:p>
      </dgm:t>
    </dgm:pt>
    <dgm:pt modelId="{0D0938EB-607C-4247-9546-5E300E3704E6}" type="pres">
      <dgm:prSet presAssocID="{ECE66873-109E-4D92-93B5-38B10567DA1B}" presName="Name0" presStyleCnt="0">
        <dgm:presLayoutVars>
          <dgm:chMax val="1"/>
          <dgm:dir/>
          <dgm:animLvl val="ctr"/>
          <dgm:resizeHandles val="exact"/>
        </dgm:presLayoutVars>
      </dgm:prSet>
      <dgm:spPr/>
      <dgm:t>
        <a:bodyPr/>
        <a:lstStyle/>
        <a:p>
          <a:endParaRPr lang="de-DE"/>
        </a:p>
      </dgm:t>
    </dgm:pt>
    <dgm:pt modelId="{BB6DAFE3-C5DF-48FC-944D-ABDE4346D537}" type="pres">
      <dgm:prSet presAssocID="{D59B81E8-0E0F-41E4-A8E1-4A2751849662}" presName="centerShape" presStyleLbl="node0" presStyleIdx="0" presStyleCnt="1"/>
      <dgm:spPr/>
      <dgm:t>
        <a:bodyPr/>
        <a:lstStyle/>
        <a:p>
          <a:endParaRPr lang="de-DE"/>
        </a:p>
      </dgm:t>
    </dgm:pt>
    <dgm:pt modelId="{8A4FC215-5414-4AB9-A097-57E6E2F054E1}" type="pres">
      <dgm:prSet presAssocID="{79459C5A-3766-430A-82E1-0768B3D02BB6}" presName="node" presStyleLbl="node1" presStyleIdx="0" presStyleCnt="6">
        <dgm:presLayoutVars>
          <dgm:bulletEnabled val="1"/>
        </dgm:presLayoutVars>
      </dgm:prSet>
      <dgm:spPr/>
      <dgm:t>
        <a:bodyPr/>
        <a:lstStyle/>
        <a:p>
          <a:endParaRPr lang="de-DE"/>
        </a:p>
      </dgm:t>
    </dgm:pt>
    <dgm:pt modelId="{E78CC0BC-AF75-4379-B5EB-923D5FE74F17}" type="pres">
      <dgm:prSet presAssocID="{79459C5A-3766-430A-82E1-0768B3D02BB6}" presName="dummy" presStyleCnt="0"/>
      <dgm:spPr/>
    </dgm:pt>
    <dgm:pt modelId="{E10E273D-CDE4-4E89-B763-E2C7FF5CE2CA}" type="pres">
      <dgm:prSet presAssocID="{44509629-9726-4A3C-94C5-61BE61617B48}" presName="sibTrans" presStyleLbl="sibTrans2D1" presStyleIdx="0" presStyleCnt="6"/>
      <dgm:spPr/>
      <dgm:t>
        <a:bodyPr/>
        <a:lstStyle/>
        <a:p>
          <a:endParaRPr lang="de-DE"/>
        </a:p>
      </dgm:t>
    </dgm:pt>
    <dgm:pt modelId="{F4F36279-E1E3-46C6-91C6-295851866F40}" type="pres">
      <dgm:prSet presAssocID="{498A2208-0A8F-425F-8A9D-0D700428A56F}" presName="node" presStyleLbl="node1" presStyleIdx="1" presStyleCnt="6">
        <dgm:presLayoutVars>
          <dgm:bulletEnabled val="1"/>
        </dgm:presLayoutVars>
      </dgm:prSet>
      <dgm:spPr/>
      <dgm:t>
        <a:bodyPr/>
        <a:lstStyle/>
        <a:p>
          <a:endParaRPr lang="de-DE"/>
        </a:p>
      </dgm:t>
    </dgm:pt>
    <dgm:pt modelId="{C24EE4FA-CE66-4FB8-8F87-2B8DAC148D44}" type="pres">
      <dgm:prSet presAssocID="{498A2208-0A8F-425F-8A9D-0D700428A56F}" presName="dummy" presStyleCnt="0"/>
      <dgm:spPr/>
    </dgm:pt>
    <dgm:pt modelId="{364E7EB0-C1F4-49CE-ACA2-F7096DA51ECE}" type="pres">
      <dgm:prSet presAssocID="{170E1DE3-7B25-452A-BA24-B131B5F17638}" presName="sibTrans" presStyleLbl="sibTrans2D1" presStyleIdx="1" presStyleCnt="6"/>
      <dgm:spPr/>
      <dgm:t>
        <a:bodyPr/>
        <a:lstStyle/>
        <a:p>
          <a:endParaRPr lang="de-DE"/>
        </a:p>
      </dgm:t>
    </dgm:pt>
    <dgm:pt modelId="{2EC9E33A-67B0-4A34-88C2-8A9428C9DAF5}" type="pres">
      <dgm:prSet presAssocID="{4482922B-E75A-47DD-85B3-6A18C74584BB}" presName="node" presStyleLbl="node1" presStyleIdx="2" presStyleCnt="6">
        <dgm:presLayoutVars>
          <dgm:bulletEnabled val="1"/>
        </dgm:presLayoutVars>
      </dgm:prSet>
      <dgm:spPr/>
      <dgm:t>
        <a:bodyPr/>
        <a:lstStyle/>
        <a:p>
          <a:endParaRPr lang="de-DE"/>
        </a:p>
      </dgm:t>
    </dgm:pt>
    <dgm:pt modelId="{361029C6-1654-49D0-A3F0-56E17E67EE15}" type="pres">
      <dgm:prSet presAssocID="{4482922B-E75A-47DD-85B3-6A18C74584BB}" presName="dummy" presStyleCnt="0"/>
      <dgm:spPr/>
    </dgm:pt>
    <dgm:pt modelId="{61DF2B17-C5F5-480D-8BF4-22C57FE50C04}" type="pres">
      <dgm:prSet presAssocID="{7FBE72CB-0B0B-4DFC-8C24-0356CB9EC8EF}" presName="sibTrans" presStyleLbl="sibTrans2D1" presStyleIdx="2" presStyleCnt="6"/>
      <dgm:spPr/>
      <dgm:t>
        <a:bodyPr/>
        <a:lstStyle/>
        <a:p>
          <a:endParaRPr lang="de-DE"/>
        </a:p>
      </dgm:t>
    </dgm:pt>
    <dgm:pt modelId="{8A33ECC7-A9C3-4419-8FE4-4A9DFCDA07E3}" type="pres">
      <dgm:prSet presAssocID="{2C26E762-E274-4B70-819F-0CBA21349AE9}" presName="node" presStyleLbl="node1" presStyleIdx="3" presStyleCnt="6">
        <dgm:presLayoutVars>
          <dgm:bulletEnabled val="1"/>
        </dgm:presLayoutVars>
      </dgm:prSet>
      <dgm:spPr/>
      <dgm:t>
        <a:bodyPr/>
        <a:lstStyle/>
        <a:p>
          <a:endParaRPr lang="de-DE"/>
        </a:p>
      </dgm:t>
    </dgm:pt>
    <dgm:pt modelId="{20B39FCE-3FA2-4CEA-8D3E-5B2EBEB2E807}" type="pres">
      <dgm:prSet presAssocID="{2C26E762-E274-4B70-819F-0CBA21349AE9}" presName="dummy" presStyleCnt="0"/>
      <dgm:spPr/>
    </dgm:pt>
    <dgm:pt modelId="{86AB96BD-BF04-44D8-B087-0259B8B17138}" type="pres">
      <dgm:prSet presAssocID="{20305088-1123-4C73-AAEC-2B1EBC190BE5}" presName="sibTrans" presStyleLbl="sibTrans2D1" presStyleIdx="3" presStyleCnt="6"/>
      <dgm:spPr/>
      <dgm:t>
        <a:bodyPr/>
        <a:lstStyle/>
        <a:p>
          <a:endParaRPr lang="de-DE"/>
        </a:p>
      </dgm:t>
    </dgm:pt>
    <dgm:pt modelId="{C55E7809-1311-41BF-9C5B-66676B2FC1DD}" type="pres">
      <dgm:prSet presAssocID="{AB596BF4-B787-4ABE-8BEA-ED1B0D7AAED4}" presName="node" presStyleLbl="node1" presStyleIdx="4" presStyleCnt="6">
        <dgm:presLayoutVars>
          <dgm:bulletEnabled val="1"/>
        </dgm:presLayoutVars>
      </dgm:prSet>
      <dgm:spPr/>
      <dgm:t>
        <a:bodyPr/>
        <a:lstStyle/>
        <a:p>
          <a:endParaRPr lang="de-DE"/>
        </a:p>
      </dgm:t>
    </dgm:pt>
    <dgm:pt modelId="{623F8BB8-B618-4A3C-B489-CA321A41EEA6}" type="pres">
      <dgm:prSet presAssocID="{AB596BF4-B787-4ABE-8BEA-ED1B0D7AAED4}" presName="dummy" presStyleCnt="0"/>
      <dgm:spPr/>
    </dgm:pt>
    <dgm:pt modelId="{BBDF37A8-9F64-4A98-8C5F-232623CFFBC4}" type="pres">
      <dgm:prSet presAssocID="{79CEDDC4-BDC4-48F1-A8EC-B305E7F99712}" presName="sibTrans" presStyleLbl="sibTrans2D1" presStyleIdx="4" presStyleCnt="6"/>
      <dgm:spPr/>
      <dgm:t>
        <a:bodyPr/>
        <a:lstStyle/>
        <a:p>
          <a:endParaRPr lang="de-DE"/>
        </a:p>
      </dgm:t>
    </dgm:pt>
    <dgm:pt modelId="{C3A33E70-44A4-4171-B7AA-C4A570690940}" type="pres">
      <dgm:prSet presAssocID="{5C197359-C01F-4A87-AE36-0CFD1C323B1D}" presName="node" presStyleLbl="node1" presStyleIdx="5" presStyleCnt="6">
        <dgm:presLayoutVars>
          <dgm:bulletEnabled val="1"/>
        </dgm:presLayoutVars>
      </dgm:prSet>
      <dgm:spPr/>
      <dgm:t>
        <a:bodyPr/>
        <a:lstStyle/>
        <a:p>
          <a:endParaRPr lang="de-DE"/>
        </a:p>
      </dgm:t>
    </dgm:pt>
    <dgm:pt modelId="{2AFF4100-0933-417E-BAF4-718354FCBE1D}" type="pres">
      <dgm:prSet presAssocID="{5C197359-C01F-4A87-AE36-0CFD1C323B1D}" presName="dummy" presStyleCnt="0"/>
      <dgm:spPr/>
    </dgm:pt>
    <dgm:pt modelId="{1DE27A7B-A629-4154-B59A-925822B8514C}" type="pres">
      <dgm:prSet presAssocID="{00451340-549F-4945-B06B-D822E6ACDA33}" presName="sibTrans" presStyleLbl="sibTrans2D1" presStyleIdx="5" presStyleCnt="6"/>
      <dgm:spPr/>
      <dgm:t>
        <a:bodyPr/>
        <a:lstStyle/>
        <a:p>
          <a:endParaRPr lang="de-DE"/>
        </a:p>
      </dgm:t>
    </dgm:pt>
  </dgm:ptLst>
  <dgm:cxnLst>
    <dgm:cxn modelId="{9089BE51-E30D-4343-B4EF-2D943EA372BD}" srcId="{D59B81E8-0E0F-41E4-A8E1-4A2751849662}" destId="{2C26E762-E274-4B70-819F-0CBA21349AE9}" srcOrd="3" destOrd="0" parTransId="{D670BBDC-F998-480E-932E-DC89A710E72B}" sibTransId="{20305088-1123-4C73-AAEC-2B1EBC190BE5}"/>
    <dgm:cxn modelId="{8D664AE0-F359-4E03-960D-D9EC8FC5B859}" srcId="{D59B81E8-0E0F-41E4-A8E1-4A2751849662}" destId="{AB596BF4-B787-4ABE-8BEA-ED1B0D7AAED4}" srcOrd="4" destOrd="0" parTransId="{356F3DA1-E9E0-4523-A8F0-74900FB6617C}" sibTransId="{79CEDDC4-BDC4-48F1-A8EC-B305E7F99712}"/>
    <dgm:cxn modelId="{249C5100-0478-43C1-978F-42AE2A0FEA7B}" type="presOf" srcId="{44509629-9726-4A3C-94C5-61BE61617B48}" destId="{E10E273D-CDE4-4E89-B763-E2C7FF5CE2CA}" srcOrd="0" destOrd="0" presId="urn:microsoft.com/office/officeart/2005/8/layout/radial6"/>
    <dgm:cxn modelId="{913B7D3E-4DDE-4011-9D7A-4C1E94874A35}" srcId="{ECE66873-109E-4D92-93B5-38B10567DA1B}" destId="{D59B81E8-0E0F-41E4-A8E1-4A2751849662}" srcOrd="0" destOrd="0" parTransId="{C61670EB-2D4B-4B7F-A0B6-77775AF47F5A}" sibTransId="{29AD8393-4C6C-4A97-A3F3-6DFE0F056971}"/>
    <dgm:cxn modelId="{5CF4984C-BFD6-4E5A-B717-2D5FAB84E19D}" type="presOf" srcId="{ECE66873-109E-4D92-93B5-38B10567DA1B}" destId="{0D0938EB-607C-4247-9546-5E300E3704E6}" srcOrd="0" destOrd="0" presId="urn:microsoft.com/office/officeart/2005/8/layout/radial6"/>
    <dgm:cxn modelId="{22A1561C-B784-426F-AB24-88415495EB9E}" type="presOf" srcId="{00451340-549F-4945-B06B-D822E6ACDA33}" destId="{1DE27A7B-A629-4154-B59A-925822B8514C}" srcOrd="0" destOrd="0" presId="urn:microsoft.com/office/officeart/2005/8/layout/radial6"/>
    <dgm:cxn modelId="{8A2528E8-E9AE-4F61-A0EB-E62491F2DB43}" srcId="{D59B81E8-0E0F-41E4-A8E1-4A2751849662}" destId="{498A2208-0A8F-425F-8A9D-0D700428A56F}" srcOrd="1" destOrd="0" parTransId="{D5C464C0-F666-4CE5-9D5B-DFD89DAC449D}" sibTransId="{170E1DE3-7B25-452A-BA24-B131B5F17638}"/>
    <dgm:cxn modelId="{C6E57C70-EA95-436A-9749-AEEC11FE739B}" type="presOf" srcId="{79459C5A-3766-430A-82E1-0768B3D02BB6}" destId="{8A4FC215-5414-4AB9-A097-57E6E2F054E1}" srcOrd="0" destOrd="0" presId="urn:microsoft.com/office/officeart/2005/8/layout/radial6"/>
    <dgm:cxn modelId="{762C4D22-4162-43E1-8B6E-5B36196CB5FD}" srcId="{D59B81E8-0E0F-41E4-A8E1-4A2751849662}" destId="{5C197359-C01F-4A87-AE36-0CFD1C323B1D}" srcOrd="5" destOrd="0" parTransId="{01E46DD8-68F9-4F98-A67E-19ACCB126DB5}" sibTransId="{00451340-549F-4945-B06B-D822E6ACDA33}"/>
    <dgm:cxn modelId="{6B6AF552-4482-4AE9-8D6A-B0D2530D4C01}" type="presOf" srcId="{20305088-1123-4C73-AAEC-2B1EBC190BE5}" destId="{86AB96BD-BF04-44D8-B087-0259B8B17138}" srcOrd="0" destOrd="0" presId="urn:microsoft.com/office/officeart/2005/8/layout/radial6"/>
    <dgm:cxn modelId="{87F27FAD-6F0E-4F5D-926E-CE0799872E9D}" type="presOf" srcId="{4482922B-E75A-47DD-85B3-6A18C74584BB}" destId="{2EC9E33A-67B0-4A34-88C2-8A9428C9DAF5}" srcOrd="0" destOrd="0" presId="urn:microsoft.com/office/officeart/2005/8/layout/radial6"/>
    <dgm:cxn modelId="{A958AEA8-1D0E-4742-9B03-5DD750F4FA0B}" type="presOf" srcId="{79CEDDC4-BDC4-48F1-A8EC-B305E7F99712}" destId="{BBDF37A8-9F64-4A98-8C5F-232623CFFBC4}" srcOrd="0" destOrd="0" presId="urn:microsoft.com/office/officeart/2005/8/layout/radial6"/>
    <dgm:cxn modelId="{0F8324A9-A66D-4BA7-85A4-FC4A2B3F9C19}" type="presOf" srcId="{D59B81E8-0E0F-41E4-A8E1-4A2751849662}" destId="{BB6DAFE3-C5DF-48FC-944D-ABDE4346D537}" srcOrd="0" destOrd="0" presId="urn:microsoft.com/office/officeart/2005/8/layout/radial6"/>
    <dgm:cxn modelId="{AC6F4874-1FB5-48BF-A2B5-3A61F5837528}" type="presOf" srcId="{AB596BF4-B787-4ABE-8BEA-ED1B0D7AAED4}" destId="{C55E7809-1311-41BF-9C5B-66676B2FC1DD}" srcOrd="0" destOrd="0" presId="urn:microsoft.com/office/officeart/2005/8/layout/radial6"/>
    <dgm:cxn modelId="{DBDC3D7A-C9E9-4BFD-A84B-707167E09C24}" type="presOf" srcId="{170E1DE3-7B25-452A-BA24-B131B5F17638}" destId="{364E7EB0-C1F4-49CE-ACA2-F7096DA51ECE}" srcOrd="0" destOrd="0" presId="urn:microsoft.com/office/officeart/2005/8/layout/radial6"/>
    <dgm:cxn modelId="{DF4D5961-B12D-49AE-BA66-E05660A20D5F}" srcId="{D59B81E8-0E0F-41E4-A8E1-4A2751849662}" destId="{4482922B-E75A-47DD-85B3-6A18C74584BB}" srcOrd="2" destOrd="0" parTransId="{95F90A95-5A1E-469A-817F-FB703A68103F}" sibTransId="{7FBE72CB-0B0B-4DFC-8C24-0356CB9EC8EF}"/>
    <dgm:cxn modelId="{EF222174-82C7-4D93-8E9F-09FE30A079FB}" srcId="{D59B81E8-0E0F-41E4-A8E1-4A2751849662}" destId="{79459C5A-3766-430A-82E1-0768B3D02BB6}" srcOrd="0" destOrd="0" parTransId="{627CFA48-D56E-4754-AAB4-21D495C4B86D}" sibTransId="{44509629-9726-4A3C-94C5-61BE61617B48}"/>
    <dgm:cxn modelId="{D78DAD24-274B-4CCA-9922-C5FDDEB13CDF}" type="presOf" srcId="{2C26E762-E274-4B70-819F-0CBA21349AE9}" destId="{8A33ECC7-A9C3-4419-8FE4-4A9DFCDA07E3}" srcOrd="0" destOrd="0" presId="urn:microsoft.com/office/officeart/2005/8/layout/radial6"/>
    <dgm:cxn modelId="{4037D649-7E7D-4FBB-8EBE-91ADE2D2B7A5}" type="presOf" srcId="{498A2208-0A8F-425F-8A9D-0D700428A56F}" destId="{F4F36279-E1E3-46C6-91C6-295851866F40}" srcOrd="0" destOrd="0" presId="urn:microsoft.com/office/officeart/2005/8/layout/radial6"/>
    <dgm:cxn modelId="{EDCFBD45-C57B-4C00-8EC7-0B2D356C1BF0}" type="presOf" srcId="{5C197359-C01F-4A87-AE36-0CFD1C323B1D}" destId="{C3A33E70-44A4-4171-B7AA-C4A570690940}" srcOrd="0" destOrd="0" presId="urn:microsoft.com/office/officeart/2005/8/layout/radial6"/>
    <dgm:cxn modelId="{2F4E7048-A9F6-432A-B082-F8E8F02D6229}" type="presOf" srcId="{7FBE72CB-0B0B-4DFC-8C24-0356CB9EC8EF}" destId="{61DF2B17-C5F5-480D-8BF4-22C57FE50C04}" srcOrd="0" destOrd="0" presId="urn:microsoft.com/office/officeart/2005/8/layout/radial6"/>
    <dgm:cxn modelId="{578EFA88-330B-4E0A-A0FD-D52B4C84ABA2}" type="presParOf" srcId="{0D0938EB-607C-4247-9546-5E300E3704E6}" destId="{BB6DAFE3-C5DF-48FC-944D-ABDE4346D537}" srcOrd="0" destOrd="0" presId="urn:microsoft.com/office/officeart/2005/8/layout/radial6"/>
    <dgm:cxn modelId="{A24CD6C9-999F-4411-B204-D372A2050135}" type="presParOf" srcId="{0D0938EB-607C-4247-9546-5E300E3704E6}" destId="{8A4FC215-5414-4AB9-A097-57E6E2F054E1}" srcOrd="1" destOrd="0" presId="urn:microsoft.com/office/officeart/2005/8/layout/radial6"/>
    <dgm:cxn modelId="{23669DC5-0A6A-42F1-9C8D-631AAF702CFF}" type="presParOf" srcId="{0D0938EB-607C-4247-9546-5E300E3704E6}" destId="{E78CC0BC-AF75-4379-B5EB-923D5FE74F17}" srcOrd="2" destOrd="0" presId="urn:microsoft.com/office/officeart/2005/8/layout/radial6"/>
    <dgm:cxn modelId="{86EECE32-B6AB-44D3-B28C-2B58A8C75BFD}" type="presParOf" srcId="{0D0938EB-607C-4247-9546-5E300E3704E6}" destId="{E10E273D-CDE4-4E89-B763-E2C7FF5CE2CA}" srcOrd="3" destOrd="0" presId="urn:microsoft.com/office/officeart/2005/8/layout/radial6"/>
    <dgm:cxn modelId="{0695AC25-907F-4195-8DE2-56E85FE376C7}" type="presParOf" srcId="{0D0938EB-607C-4247-9546-5E300E3704E6}" destId="{F4F36279-E1E3-46C6-91C6-295851866F40}" srcOrd="4" destOrd="0" presId="urn:microsoft.com/office/officeart/2005/8/layout/radial6"/>
    <dgm:cxn modelId="{66902978-7120-494B-97B3-D082DCF0E145}" type="presParOf" srcId="{0D0938EB-607C-4247-9546-5E300E3704E6}" destId="{C24EE4FA-CE66-4FB8-8F87-2B8DAC148D44}" srcOrd="5" destOrd="0" presId="urn:microsoft.com/office/officeart/2005/8/layout/radial6"/>
    <dgm:cxn modelId="{C275D533-8B6A-4BF5-9F53-A6B1E32B6C17}" type="presParOf" srcId="{0D0938EB-607C-4247-9546-5E300E3704E6}" destId="{364E7EB0-C1F4-49CE-ACA2-F7096DA51ECE}" srcOrd="6" destOrd="0" presId="urn:microsoft.com/office/officeart/2005/8/layout/radial6"/>
    <dgm:cxn modelId="{F4C668EC-D821-40C3-ADEF-E8F4B9B857BC}" type="presParOf" srcId="{0D0938EB-607C-4247-9546-5E300E3704E6}" destId="{2EC9E33A-67B0-4A34-88C2-8A9428C9DAF5}" srcOrd="7" destOrd="0" presId="urn:microsoft.com/office/officeart/2005/8/layout/radial6"/>
    <dgm:cxn modelId="{6A8F3268-4BDC-4708-82F3-5D6F3590173F}" type="presParOf" srcId="{0D0938EB-607C-4247-9546-5E300E3704E6}" destId="{361029C6-1654-49D0-A3F0-56E17E67EE15}" srcOrd="8" destOrd="0" presId="urn:microsoft.com/office/officeart/2005/8/layout/radial6"/>
    <dgm:cxn modelId="{84A13D08-CA07-4F4F-ADA2-CA29EF2A5EBA}" type="presParOf" srcId="{0D0938EB-607C-4247-9546-5E300E3704E6}" destId="{61DF2B17-C5F5-480D-8BF4-22C57FE50C04}" srcOrd="9" destOrd="0" presId="urn:microsoft.com/office/officeart/2005/8/layout/radial6"/>
    <dgm:cxn modelId="{13BEFF46-C792-4BCE-B913-6F7DB8EA7EE3}" type="presParOf" srcId="{0D0938EB-607C-4247-9546-5E300E3704E6}" destId="{8A33ECC7-A9C3-4419-8FE4-4A9DFCDA07E3}" srcOrd="10" destOrd="0" presId="urn:microsoft.com/office/officeart/2005/8/layout/radial6"/>
    <dgm:cxn modelId="{FDD3974D-46F8-4546-ACB8-C308FBD77E5E}" type="presParOf" srcId="{0D0938EB-607C-4247-9546-5E300E3704E6}" destId="{20B39FCE-3FA2-4CEA-8D3E-5B2EBEB2E807}" srcOrd="11" destOrd="0" presId="urn:microsoft.com/office/officeart/2005/8/layout/radial6"/>
    <dgm:cxn modelId="{B4C69896-B5AA-456D-AF1A-9AA6BB0DD6B6}" type="presParOf" srcId="{0D0938EB-607C-4247-9546-5E300E3704E6}" destId="{86AB96BD-BF04-44D8-B087-0259B8B17138}" srcOrd="12" destOrd="0" presId="urn:microsoft.com/office/officeart/2005/8/layout/radial6"/>
    <dgm:cxn modelId="{711B2A08-ABF7-4251-9F22-D28409CB1364}" type="presParOf" srcId="{0D0938EB-607C-4247-9546-5E300E3704E6}" destId="{C55E7809-1311-41BF-9C5B-66676B2FC1DD}" srcOrd="13" destOrd="0" presId="urn:microsoft.com/office/officeart/2005/8/layout/radial6"/>
    <dgm:cxn modelId="{CBFF044C-830D-403C-BCB5-24BBB5D20636}" type="presParOf" srcId="{0D0938EB-607C-4247-9546-5E300E3704E6}" destId="{623F8BB8-B618-4A3C-B489-CA321A41EEA6}" srcOrd="14" destOrd="0" presId="urn:microsoft.com/office/officeart/2005/8/layout/radial6"/>
    <dgm:cxn modelId="{970389B4-25D7-4318-8A2E-6E2801ECD221}" type="presParOf" srcId="{0D0938EB-607C-4247-9546-5E300E3704E6}" destId="{BBDF37A8-9F64-4A98-8C5F-232623CFFBC4}" srcOrd="15" destOrd="0" presId="urn:microsoft.com/office/officeart/2005/8/layout/radial6"/>
    <dgm:cxn modelId="{1C1A6C06-6336-41C5-9764-EC9C2487B836}" type="presParOf" srcId="{0D0938EB-607C-4247-9546-5E300E3704E6}" destId="{C3A33E70-44A4-4171-B7AA-C4A570690940}" srcOrd="16" destOrd="0" presId="urn:microsoft.com/office/officeart/2005/8/layout/radial6"/>
    <dgm:cxn modelId="{71608B80-8A28-4DE6-81E9-B743DAEFAB9A}" type="presParOf" srcId="{0D0938EB-607C-4247-9546-5E300E3704E6}" destId="{2AFF4100-0933-417E-BAF4-718354FCBE1D}" srcOrd="17" destOrd="0" presId="urn:microsoft.com/office/officeart/2005/8/layout/radial6"/>
    <dgm:cxn modelId="{BBA0F9C6-419C-4959-AA73-799772092C6B}" type="presParOf" srcId="{0D0938EB-607C-4247-9546-5E300E3704E6}" destId="{1DE27A7B-A629-4154-B59A-925822B8514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66873-109E-4D92-93B5-38B10567DA1B}"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de-DE"/>
        </a:p>
      </dgm:t>
    </dgm:pt>
    <dgm:pt modelId="{D59B81E8-0E0F-41E4-A8E1-4A2751849662}">
      <dgm:prSet phldrT="[Text]" custT="1"/>
      <dgm:spPr/>
      <dgm:t>
        <a:bodyPr/>
        <a:lstStyle/>
        <a:p>
          <a:r>
            <a:rPr lang="de-DE" sz="900" b="1" u="none"/>
            <a:t>Personalplanung im Betrieb</a:t>
          </a:r>
          <a:endParaRPr lang="de-DE" sz="900" u="none" dirty="0"/>
        </a:p>
      </dgm:t>
    </dgm:pt>
    <dgm:pt modelId="{C61670EB-2D4B-4B7F-A0B6-77775AF47F5A}" type="parTrans" cxnId="{913B7D3E-4DDE-4011-9D7A-4C1E94874A35}">
      <dgm:prSet/>
      <dgm:spPr/>
      <dgm:t>
        <a:bodyPr/>
        <a:lstStyle/>
        <a:p>
          <a:endParaRPr lang="de-DE" sz="900" u="none">
            <a:solidFill>
              <a:schemeClr val="tx1"/>
            </a:solidFill>
          </a:endParaRPr>
        </a:p>
      </dgm:t>
    </dgm:pt>
    <dgm:pt modelId="{29AD8393-4C6C-4A97-A3F3-6DFE0F056971}" type="sibTrans" cxnId="{913B7D3E-4DDE-4011-9D7A-4C1E94874A35}">
      <dgm:prSet/>
      <dgm:spPr/>
      <dgm:t>
        <a:bodyPr/>
        <a:lstStyle/>
        <a:p>
          <a:endParaRPr lang="de-DE" sz="900" u="none">
            <a:solidFill>
              <a:schemeClr val="tx1"/>
            </a:solidFill>
          </a:endParaRPr>
        </a:p>
      </dgm:t>
    </dgm:pt>
    <dgm:pt modelId="{79459C5A-3766-430A-82E1-0768B3D02BB6}">
      <dgm:prSet phldrT="[Text]" custT="1"/>
      <dgm:spPr/>
      <dgm:t>
        <a:bodyPr/>
        <a:lstStyle/>
        <a:p>
          <a:r>
            <a:rPr lang="de-DE" sz="900" b="1" u="none" dirty="0" err="1"/>
            <a:t>Personalbe-darfsplanung</a:t>
          </a:r>
          <a:r>
            <a:rPr lang="de-DE" sz="900" b="1" u="none" dirty="0"/>
            <a:t> </a:t>
          </a:r>
          <a:r>
            <a:rPr lang="de-DE" sz="900" b="0" u="none" dirty="0"/>
            <a:t>quantitativ, qualitativ, zeitlich, örtlich</a:t>
          </a:r>
          <a:endParaRPr lang="de-DE" sz="900" u="none" dirty="0"/>
        </a:p>
      </dgm:t>
    </dgm:pt>
    <dgm:pt modelId="{627CFA48-D56E-4754-AAB4-21D495C4B86D}" type="parTrans" cxnId="{EF222174-82C7-4D93-8E9F-09FE30A079FB}">
      <dgm:prSet/>
      <dgm:spPr/>
      <dgm:t>
        <a:bodyPr/>
        <a:lstStyle/>
        <a:p>
          <a:endParaRPr lang="de-DE" sz="900"/>
        </a:p>
      </dgm:t>
    </dgm:pt>
    <dgm:pt modelId="{44509629-9726-4A3C-94C5-61BE61617B48}" type="sibTrans" cxnId="{EF222174-82C7-4D93-8E9F-09FE30A079FB}">
      <dgm:prSet/>
      <dgm:spPr/>
      <dgm:t>
        <a:bodyPr/>
        <a:lstStyle/>
        <a:p>
          <a:endParaRPr lang="de-DE" sz="900"/>
        </a:p>
      </dgm:t>
    </dgm:pt>
    <dgm:pt modelId="{498A2208-0A8F-425F-8A9D-0D700428A56F}">
      <dgm:prSet phldrT="[Text]" custT="1"/>
      <dgm:spPr/>
      <dgm:t>
        <a:bodyPr/>
        <a:lstStyle/>
        <a:p>
          <a:r>
            <a:rPr lang="de-DE" sz="900" b="1" u="none"/>
            <a:t>Personal-beschaffung</a:t>
          </a:r>
          <a:r>
            <a:rPr lang="de-DE" sz="900" b="0" u="none"/>
            <a:t> inner- und</a:t>
          </a:r>
          <a:br>
            <a:rPr lang="de-DE" sz="900" b="0" u="none"/>
          </a:br>
          <a:r>
            <a:rPr lang="de-DE" sz="900" b="0" u="none"/>
            <a:t>außerbetrieblich</a:t>
          </a:r>
          <a:endParaRPr lang="de-DE" sz="900" u="none" dirty="0"/>
        </a:p>
      </dgm:t>
    </dgm:pt>
    <dgm:pt modelId="{D5C464C0-F666-4CE5-9D5B-DFD89DAC449D}" type="parTrans" cxnId="{8A2528E8-E9AE-4F61-A0EB-E62491F2DB43}">
      <dgm:prSet/>
      <dgm:spPr/>
      <dgm:t>
        <a:bodyPr/>
        <a:lstStyle/>
        <a:p>
          <a:endParaRPr lang="de-DE"/>
        </a:p>
      </dgm:t>
    </dgm:pt>
    <dgm:pt modelId="{170E1DE3-7B25-452A-BA24-B131B5F17638}" type="sibTrans" cxnId="{8A2528E8-E9AE-4F61-A0EB-E62491F2DB43}">
      <dgm:prSet/>
      <dgm:spPr/>
      <dgm:t>
        <a:bodyPr/>
        <a:lstStyle/>
        <a:p>
          <a:endParaRPr lang="de-DE"/>
        </a:p>
      </dgm:t>
    </dgm:pt>
    <dgm:pt modelId="{4482922B-E75A-47DD-85B3-6A18C74584BB}">
      <dgm:prSet phldrT="[Text]" custT="1"/>
      <dgm:spPr/>
      <dgm:t>
        <a:bodyPr/>
        <a:lstStyle/>
        <a:p>
          <a:r>
            <a:rPr lang="de-DE" sz="900" b="1" u="none"/>
            <a:t>Personalent-wicklung: </a:t>
          </a:r>
          <a:r>
            <a:rPr lang="de-DE" sz="900" b="0" u="none"/>
            <a:t>Ausbildung, Fortbildung, Umschulung</a:t>
          </a:r>
          <a:endParaRPr lang="de-DE" sz="900" u="none" dirty="0"/>
        </a:p>
      </dgm:t>
    </dgm:pt>
    <dgm:pt modelId="{95F90A95-5A1E-469A-817F-FB703A68103F}" type="parTrans" cxnId="{DF4D5961-B12D-49AE-BA66-E05660A20D5F}">
      <dgm:prSet/>
      <dgm:spPr/>
      <dgm:t>
        <a:bodyPr/>
        <a:lstStyle/>
        <a:p>
          <a:endParaRPr lang="de-DE"/>
        </a:p>
      </dgm:t>
    </dgm:pt>
    <dgm:pt modelId="{7FBE72CB-0B0B-4DFC-8C24-0356CB9EC8EF}" type="sibTrans" cxnId="{DF4D5961-B12D-49AE-BA66-E05660A20D5F}">
      <dgm:prSet/>
      <dgm:spPr/>
      <dgm:t>
        <a:bodyPr/>
        <a:lstStyle/>
        <a:p>
          <a:endParaRPr lang="de-DE"/>
        </a:p>
      </dgm:t>
    </dgm:pt>
    <dgm:pt modelId="{5C197359-C01F-4A87-AE36-0CFD1C323B1D}">
      <dgm:prSet phldrT="[Text]" custT="1"/>
      <dgm:spPr/>
      <dgm:t>
        <a:bodyPr/>
        <a:lstStyle/>
        <a:p>
          <a:r>
            <a:rPr lang="de-DE" sz="900" b="1"/>
            <a:t>Personalkosten</a:t>
          </a:r>
          <a:r>
            <a:rPr lang="de-DE" sz="900"/>
            <a:t> Entwicklung </a:t>
          </a:r>
          <a:br>
            <a:rPr lang="de-DE" sz="900"/>
          </a:br>
          <a:r>
            <a:rPr lang="de-DE" sz="900"/>
            <a:t>von Lohn/Gehalt, Eingruppierung</a:t>
          </a:r>
          <a:endParaRPr lang="de-DE" sz="900" u="none" dirty="0"/>
        </a:p>
      </dgm:t>
    </dgm:pt>
    <dgm:pt modelId="{01E46DD8-68F9-4F98-A67E-19ACCB126DB5}" type="parTrans" cxnId="{762C4D22-4162-43E1-8B6E-5B36196CB5FD}">
      <dgm:prSet/>
      <dgm:spPr/>
      <dgm:t>
        <a:bodyPr/>
        <a:lstStyle/>
        <a:p>
          <a:endParaRPr lang="de-DE"/>
        </a:p>
      </dgm:t>
    </dgm:pt>
    <dgm:pt modelId="{00451340-549F-4945-B06B-D822E6ACDA33}" type="sibTrans" cxnId="{762C4D22-4162-43E1-8B6E-5B36196CB5FD}">
      <dgm:prSet/>
      <dgm:spPr/>
      <dgm:t>
        <a:bodyPr/>
        <a:lstStyle/>
        <a:p>
          <a:endParaRPr lang="de-DE"/>
        </a:p>
      </dgm:t>
    </dgm:pt>
    <dgm:pt modelId="{2C26E762-E274-4B70-819F-0CBA21349AE9}">
      <dgm:prSet phldrT="[Text]" custT="1"/>
      <dgm:spPr/>
      <dgm:t>
        <a:bodyPr/>
        <a:lstStyle/>
        <a:p>
          <a:r>
            <a:rPr lang="de-DE" sz="900" b="1" u="none"/>
            <a:t>Personal-einsatzplanung</a:t>
          </a:r>
          <a:r>
            <a:rPr lang="de-DE" sz="900" b="0" u="none"/>
            <a:t> bestmögliche Eingliederung in die betrieblichen Prozesse</a:t>
          </a:r>
          <a:endParaRPr lang="de-DE" sz="900" u="none" dirty="0"/>
        </a:p>
      </dgm:t>
    </dgm:pt>
    <dgm:pt modelId="{D670BBDC-F998-480E-932E-DC89A710E72B}" type="parTrans" cxnId="{9089BE51-E30D-4343-B4EF-2D943EA372BD}">
      <dgm:prSet/>
      <dgm:spPr/>
      <dgm:t>
        <a:bodyPr/>
        <a:lstStyle/>
        <a:p>
          <a:endParaRPr lang="de-DE"/>
        </a:p>
      </dgm:t>
    </dgm:pt>
    <dgm:pt modelId="{20305088-1123-4C73-AAEC-2B1EBC190BE5}" type="sibTrans" cxnId="{9089BE51-E30D-4343-B4EF-2D943EA372BD}">
      <dgm:prSet/>
      <dgm:spPr/>
      <dgm:t>
        <a:bodyPr/>
        <a:lstStyle/>
        <a:p>
          <a:endParaRPr lang="de-DE"/>
        </a:p>
      </dgm:t>
    </dgm:pt>
    <dgm:pt modelId="{AB596BF4-B787-4ABE-8BEA-ED1B0D7AAED4}">
      <dgm:prSet phldrT="[Text]" custT="1"/>
      <dgm:spPr/>
      <dgm:t>
        <a:bodyPr/>
        <a:lstStyle/>
        <a:p>
          <a:r>
            <a:rPr lang="de-DE" sz="900" b="1" u="none"/>
            <a:t>Personal-(abbau)planung </a:t>
          </a:r>
          <a:r>
            <a:rPr lang="de-DE" sz="900" b="0" u="none"/>
            <a:t>vorbeugende </a:t>
          </a:r>
          <a:br>
            <a:rPr lang="de-DE" sz="900" b="0" u="none"/>
          </a:br>
          <a:r>
            <a:rPr lang="de-DE" sz="900" b="0" u="none"/>
            <a:t>Maßnahmen</a:t>
          </a:r>
          <a:endParaRPr lang="de-DE" sz="900" u="none" dirty="0"/>
        </a:p>
      </dgm:t>
    </dgm:pt>
    <dgm:pt modelId="{356F3DA1-E9E0-4523-A8F0-74900FB6617C}" type="parTrans" cxnId="{8D664AE0-F359-4E03-960D-D9EC8FC5B859}">
      <dgm:prSet/>
      <dgm:spPr/>
      <dgm:t>
        <a:bodyPr/>
        <a:lstStyle/>
        <a:p>
          <a:endParaRPr lang="de-DE"/>
        </a:p>
      </dgm:t>
    </dgm:pt>
    <dgm:pt modelId="{79CEDDC4-BDC4-48F1-A8EC-B305E7F99712}" type="sibTrans" cxnId="{8D664AE0-F359-4E03-960D-D9EC8FC5B859}">
      <dgm:prSet/>
      <dgm:spPr/>
      <dgm:t>
        <a:bodyPr/>
        <a:lstStyle/>
        <a:p>
          <a:endParaRPr lang="de-DE"/>
        </a:p>
      </dgm:t>
    </dgm:pt>
    <dgm:pt modelId="{0D0938EB-607C-4247-9546-5E300E3704E6}" type="pres">
      <dgm:prSet presAssocID="{ECE66873-109E-4D92-93B5-38B10567DA1B}" presName="Name0" presStyleCnt="0">
        <dgm:presLayoutVars>
          <dgm:chMax val="1"/>
          <dgm:dir/>
          <dgm:animLvl val="ctr"/>
          <dgm:resizeHandles val="exact"/>
        </dgm:presLayoutVars>
      </dgm:prSet>
      <dgm:spPr/>
      <dgm:t>
        <a:bodyPr/>
        <a:lstStyle/>
        <a:p>
          <a:endParaRPr lang="de-DE"/>
        </a:p>
      </dgm:t>
    </dgm:pt>
    <dgm:pt modelId="{BB6DAFE3-C5DF-48FC-944D-ABDE4346D537}" type="pres">
      <dgm:prSet presAssocID="{D59B81E8-0E0F-41E4-A8E1-4A2751849662}" presName="centerShape" presStyleLbl="node0" presStyleIdx="0" presStyleCnt="1"/>
      <dgm:spPr/>
      <dgm:t>
        <a:bodyPr/>
        <a:lstStyle/>
        <a:p>
          <a:endParaRPr lang="de-DE"/>
        </a:p>
      </dgm:t>
    </dgm:pt>
    <dgm:pt modelId="{8A4FC215-5414-4AB9-A097-57E6E2F054E1}" type="pres">
      <dgm:prSet presAssocID="{79459C5A-3766-430A-82E1-0768B3D02BB6}" presName="node" presStyleLbl="node1" presStyleIdx="0" presStyleCnt="6">
        <dgm:presLayoutVars>
          <dgm:bulletEnabled val="1"/>
        </dgm:presLayoutVars>
      </dgm:prSet>
      <dgm:spPr/>
      <dgm:t>
        <a:bodyPr/>
        <a:lstStyle/>
        <a:p>
          <a:endParaRPr lang="de-DE"/>
        </a:p>
      </dgm:t>
    </dgm:pt>
    <dgm:pt modelId="{E78CC0BC-AF75-4379-B5EB-923D5FE74F17}" type="pres">
      <dgm:prSet presAssocID="{79459C5A-3766-430A-82E1-0768B3D02BB6}" presName="dummy" presStyleCnt="0"/>
      <dgm:spPr/>
    </dgm:pt>
    <dgm:pt modelId="{E10E273D-CDE4-4E89-B763-E2C7FF5CE2CA}" type="pres">
      <dgm:prSet presAssocID="{44509629-9726-4A3C-94C5-61BE61617B48}" presName="sibTrans" presStyleLbl="sibTrans2D1" presStyleIdx="0" presStyleCnt="6"/>
      <dgm:spPr/>
      <dgm:t>
        <a:bodyPr/>
        <a:lstStyle/>
        <a:p>
          <a:endParaRPr lang="de-DE"/>
        </a:p>
      </dgm:t>
    </dgm:pt>
    <dgm:pt modelId="{F4F36279-E1E3-46C6-91C6-295851866F40}" type="pres">
      <dgm:prSet presAssocID="{498A2208-0A8F-425F-8A9D-0D700428A56F}" presName="node" presStyleLbl="node1" presStyleIdx="1" presStyleCnt="6">
        <dgm:presLayoutVars>
          <dgm:bulletEnabled val="1"/>
        </dgm:presLayoutVars>
      </dgm:prSet>
      <dgm:spPr/>
      <dgm:t>
        <a:bodyPr/>
        <a:lstStyle/>
        <a:p>
          <a:endParaRPr lang="de-DE"/>
        </a:p>
      </dgm:t>
    </dgm:pt>
    <dgm:pt modelId="{C24EE4FA-CE66-4FB8-8F87-2B8DAC148D44}" type="pres">
      <dgm:prSet presAssocID="{498A2208-0A8F-425F-8A9D-0D700428A56F}" presName="dummy" presStyleCnt="0"/>
      <dgm:spPr/>
    </dgm:pt>
    <dgm:pt modelId="{364E7EB0-C1F4-49CE-ACA2-F7096DA51ECE}" type="pres">
      <dgm:prSet presAssocID="{170E1DE3-7B25-452A-BA24-B131B5F17638}" presName="sibTrans" presStyleLbl="sibTrans2D1" presStyleIdx="1" presStyleCnt="6"/>
      <dgm:spPr/>
      <dgm:t>
        <a:bodyPr/>
        <a:lstStyle/>
        <a:p>
          <a:endParaRPr lang="de-DE"/>
        </a:p>
      </dgm:t>
    </dgm:pt>
    <dgm:pt modelId="{2EC9E33A-67B0-4A34-88C2-8A9428C9DAF5}" type="pres">
      <dgm:prSet presAssocID="{4482922B-E75A-47DD-85B3-6A18C74584BB}" presName="node" presStyleLbl="node1" presStyleIdx="2" presStyleCnt="6">
        <dgm:presLayoutVars>
          <dgm:bulletEnabled val="1"/>
        </dgm:presLayoutVars>
      </dgm:prSet>
      <dgm:spPr/>
      <dgm:t>
        <a:bodyPr/>
        <a:lstStyle/>
        <a:p>
          <a:endParaRPr lang="de-DE"/>
        </a:p>
      </dgm:t>
    </dgm:pt>
    <dgm:pt modelId="{361029C6-1654-49D0-A3F0-56E17E67EE15}" type="pres">
      <dgm:prSet presAssocID="{4482922B-E75A-47DD-85B3-6A18C74584BB}" presName="dummy" presStyleCnt="0"/>
      <dgm:spPr/>
    </dgm:pt>
    <dgm:pt modelId="{61DF2B17-C5F5-480D-8BF4-22C57FE50C04}" type="pres">
      <dgm:prSet presAssocID="{7FBE72CB-0B0B-4DFC-8C24-0356CB9EC8EF}" presName="sibTrans" presStyleLbl="sibTrans2D1" presStyleIdx="2" presStyleCnt="6"/>
      <dgm:spPr/>
      <dgm:t>
        <a:bodyPr/>
        <a:lstStyle/>
        <a:p>
          <a:endParaRPr lang="de-DE"/>
        </a:p>
      </dgm:t>
    </dgm:pt>
    <dgm:pt modelId="{8A33ECC7-A9C3-4419-8FE4-4A9DFCDA07E3}" type="pres">
      <dgm:prSet presAssocID="{2C26E762-E274-4B70-819F-0CBA21349AE9}" presName="node" presStyleLbl="node1" presStyleIdx="3" presStyleCnt="6">
        <dgm:presLayoutVars>
          <dgm:bulletEnabled val="1"/>
        </dgm:presLayoutVars>
      </dgm:prSet>
      <dgm:spPr/>
      <dgm:t>
        <a:bodyPr/>
        <a:lstStyle/>
        <a:p>
          <a:endParaRPr lang="de-DE"/>
        </a:p>
      </dgm:t>
    </dgm:pt>
    <dgm:pt modelId="{20B39FCE-3FA2-4CEA-8D3E-5B2EBEB2E807}" type="pres">
      <dgm:prSet presAssocID="{2C26E762-E274-4B70-819F-0CBA21349AE9}" presName="dummy" presStyleCnt="0"/>
      <dgm:spPr/>
    </dgm:pt>
    <dgm:pt modelId="{86AB96BD-BF04-44D8-B087-0259B8B17138}" type="pres">
      <dgm:prSet presAssocID="{20305088-1123-4C73-AAEC-2B1EBC190BE5}" presName="sibTrans" presStyleLbl="sibTrans2D1" presStyleIdx="3" presStyleCnt="6"/>
      <dgm:spPr/>
      <dgm:t>
        <a:bodyPr/>
        <a:lstStyle/>
        <a:p>
          <a:endParaRPr lang="de-DE"/>
        </a:p>
      </dgm:t>
    </dgm:pt>
    <dgm:pt modelId="{C55E7809-1311-41BF-9C5B-66676B2FC1DD}" type="pres">
      <dgm:prSet presAssocID="{AB596BF4-B787-4ABE-8BEA-ED1B0D7AAED4}" presName="node" presStyleLbl="node1" presStyleIdx="4" presStyleCnt="6">
        <dgm:presLayoutVars>
          <dgm:bulletEnabled val="1"/>
        </dgm:presLayoutVars>
      </dgm:prSet>
      <dgm:spPr/>
      <dgm:t>
        <a:bodyPr/>
        <a:lstStyle/>
        <a:p>
          <a:endParaRPr lang="de-DE"/>
        </a:p>
      </dgm:t>
    </dgm:pt>
    <dgm:pt modelId="{623F8BB8-B618-4A3C-B489-CA321A41EEA6}" type="pres">
      <dgm:prSet presAssocID="{AB596BF4-B787-4ABE-8BEA-ED1B0D7AAED4}" presName="dummy" presStyleCnt="0"/>
      <dgm:spPr/>
    </dgm:pt>
    <dgm:pt modelId="{BBDF37A8-9F64-4A98-8C5F-232623CFFBC4}" type="pres">
      <dgm:prSet presAssocID="{79CEDDC4-BDC4-48F1-A8EC-B305E7F99712}" presName="sibTrans" presStyleLbl="sibTrans2D1" presStyleIdx="4" presStyleCnt="6"/>
      <dgm:spPr/>
      <dgm:t>
        <a:bodyPr/>
        <a:lstStyle/>
        <a:p>
          <a:endParaRPr lang="de-DE"/>
        </a:p>
      </dgm:t>
    </dgm:pt>
    <dgm:pt modelId="{C3A33E70-44A4-4171-B7AA-C4A570690940}" type="pres">
      <dgm:prSet presAssocID="{5C197359-C01F-4A87-AE36-0CFD1C323B1D}" presName="node" presStyleLbl="node1" presStyleIdx="5" presStyleCnt="6">
        <dgm:presLayoutVars>
          <dgm:bulletEnabled val="1"/>
        </dgm:presLayoutVars>
      </dgm:prSet>
      <dgm:spPr/>
      <dgm:t>
        <a:bodyPr/>
        <a:lstStyle/>
        <a:p>
          <a:endParaRPr lang="de-DE"/>
        </a:p>
      </dgm:t>
    </dgm:pt>
    <dgm:pt modelId="{2AFF4100-0933-417E-BAF4-718354FCBE1D}" type="pres">
      <dgm:prSet presAssocID="{5C197359-C01F-4A87-AE36-0CFD1C323B1D}" presName="dummy" presStyleCnt="0"/>
      <dgm:spPr/>
    </dgm:pt>
    <dgm:pt modelId="{1DE27A7B-A629-4154-B59A-925822B8514C}" type="pres">
      <dgm:prSet presAssocID="{00451340-549F-4945-B06B-D822E6ACDA33}" presName="sibTrans" presStyleLbl="sibTrans2D1" presStyleIdx="5" presStyleCnt="6"/>
      <dgm:spPr/>
      <dgm:t>
        <a:bodyPr/>
        <a:lstStyle/>
        <a:p>
          <a:endParaRPr lang="de-DE"/>
        </a:p>
      </dgm:t>
    </dgm:pt>
  </dgm:ptLst>
  <dgm:cxnLst>
    <dgm:cxn modelId="{9089BE51-E30D-4343-B4EF-2D943EA372BD}" srcId="{D59B81E8-0E0F-41E4-A8E1-4A2751849662}" destId="{2C26E762-E274-4B70-819F-0CBA21349AE9}" srcOrd="3" destOrd="0" parTransId="{D670BBDC-F998-480E-932E-DC89A710E72B}" sibTransId="{20305088-1123-4C73-AAEC-2B1EBC190BE5}"/>
    <dgm:cxn modelId="{8D664AE0-F359-4E03-960D-D9EC8FC5B859}" srcId="{D59B81E8-0E0F-41E4-A8E1-4A2751849662}" destId="{AB596BF4-B787-4ABE-8BEA-ED1B0D7AAED4}" srcOrd="4" destOrd="0" parTransId="{356F3DA1-E9E0-4523-A8F0-74900FB6617C}" sibTransId="{79CEDDC4-BDC4-48F1-A8EC-B305E7F99712}"/>
    <dgm:cxn modelId="{6F65AF6A-DFCE-4E46-83D2-026A5BA40BA0}" type="presOf" srcId="{20305088-1123-4C73-AAEC-2B1EBC190BE5}" destId="{86AB96BD-BF04-44D8-B087-0259B8B17138}" srcOrd="0" destOrd="0" presId="urn:microsoft.com/office/officeart/2005/8/layout/radial6"/>
    <dgm:cxn modelId="{913B7D3E-4DDE-4011-9D7A-4C1E94874A35}" srcId="{ECE66873-109E-4D92-93B5-38B10567DA1B}" destId="{D59B81E8-0E0F-41E4-A8E1-4A2751849662}" srcOrd="0" destOrd="0" parTransId="{C61670EB-2D4B-4B7F-A0B6-77775AF47F5A}" sibTransId="{29AD8393-4C6C-4A97-A3F3-6DFE0F056971}"/>
    <dgm:cxn modelId="{E25D68EA-13BD-4B94-B1E4-B1B2B378B8DD}" type="presOf" srcId="{498A2208-0A8F-425F-8A9D-0D700428A56F}" destId="{F4F36279-E1E3-46C6-91C6-295851866F40}" srcOrd="0" destOrd="0" presId="urn:microsoft.com/office/officeart/2005/8/layout/radial6"/>
    <dgm:cxn modelId="{8A2528E8-E9AE-4F61-A0EB-E62491F2DB43}" srcId="{D59B81E8-0E0F-41E4-A8E1-4A2751849662}" destId="{498A2208-0A8F-425F-8A9D-0D700428A56F}" srcOrd="1" destOrd="0" parTransId="{D5C464C0-F666-4CE5-9D5B-DFD89DAC449D}" sibTransId="{170E1DE3-7B25-452A-BA24-B131B5F17638}"/>
    <dgm:cxn modelId="{58D6218F-BDAB-49C5-ABBC-C8F6AFAE37D3}" type="presOf" srcId="{2C26E762-E274-4B70-819F-0CBA21349AE9}" destId="{8A33ECC7-A9C3-4419-8FE4-4A9DFCDA07E3}" srcOrd="0" destOrd="0" presId="urn:microsoft.com/office/officeart/2005/8/layout/radial6"/>
    <dgm:cxn modelId="{762C4D22-4162-43E1-8B6E-5B36196CB5FD}" srcId="{D59B81E8-0E0F-41E4-A8E1-4A2751849662}" destId="{5C197359-C01F-4A87-AE36-0CFD1C323B1D}" srcOrd="5" destOrd="0" parTransId="{01E46DD8-68F9-4F98-A67E-19ACCB126DB5}" sibTransId="{00451340-549F-4945-B06B-D822E6ACDA33}"/>
    <dgm:cxn modelId="{D1E210AB-1D28-419A-8F0D-AC46D78FCB90}" type="presOf" srcId="{D59B81E8-0E0F-41E4-A8E1-4A2751849662}" destId="{BB6DAFE3-C5DF-48FC-944D-ABDE4346D537}" srcOrd="0" destOrd="0" presId="urn:microsoft.com/office/officeart/2005/8/layout/radial6"/>
    <dgm:cxn modelId="{0BACA1A8-91EB-49D9-A944-6A14F1E17C33}" type="presOf" srcId="{44509629-9726-4A3C-94C5-61BE61617B48}" destId="{E10E273D-CDE4-4E89-B763-E2C7FF5CE2CA}" srcOrd="0" destOrd="0" presId="urn:microsoft.com/office/officeart/2005/8/layout/radial6"/>
    <dgm:cxn modelId="{4FCEAF5A-24B8-4748-A7BD-E766FF77A51F}" type="presOf" srcId="{170E1DE3-7B25-452A-BA24-B131B5F17638}" destId="{364E7EB0-C1F4-49CE-ACA2-F7096DA51ECE}" srcOrd="0" destOrd="0" presId="urn:microsoft.com/office/officeart/2005/8/layout/radial6"/>
    <dgm:cxn modelId="{D630F2AF-4493-4D84-AE8B-A0BB22A08468}" type="presOf" srcId="{4482922B-E75A-47DD-85B3-6A18C74584BB}" destId="{2EC9E33A-67B0-4A34-88C2-8A9428C9DAF5}" srcOrd="0" destOrd="0" presId="urn:microsoft.com/office/officeart/2005/8/layout/radial6"/>
    <dgm:cxn modelId="{D03F7D86-5371-46A9-8228-2E391EF5A527}" type="presOf" srcId="{79459C5A-3766-430A-82E1-0768B3D02BB6}" destId="{8A4FC215-5414-4AB9-A097-57E6E2F054E1}" srcOrd="0" destOrd="0" presId="urn:microsoft.com/office/officeart/2005/8/layout/radial6"/>
    <dgm:cxn modelId="{E0450150-A412-4115-916E-83E657EF65A1}" type="presOf" srcId="{79CEDDC4-BDC4-48F1-A8EC-B305E7F99712}" destId="{BBDF37A8-9F64-4A98-8C5F-232623CFFBC4}" srcOrd="0" destOrd="0" presId="urn:microsoft.com/office/officeart/2005/8/layout/radial6"/>
    <dgm:cxn modelId="{C24B6109-34CD-4CA9-954F-023A1258DE11}" type="presOf" srcId="{AB596BF4-B787-4ABE-8BEA-ED1B0D7AAED4}" destId="{C55E7809-1311-41BF-9C5B-66676B2FC1DD}" srcOrd="0" destOrd="0" presId="urn:microsoft.com/office/officeart/2005/8/layout/radial6"/>
    <dgm:cxn modelId="{7C8FD9EA-1D6D-4A37-B321-391F894D2B53}" type="presOf" srcId="{7FBE72CB-0B0B-4DFC-8C24-0356CB9EC8EF}" destId="{61DF2B17-C5F5-480D-8BF4-22C57FE50C04}" srcOrd="0" destOrd="0" presId="urn:microsoft.com/office/officeart/2005/8/layout/radial6"/>
    <dgm:cxn modelId="{3A0CE3A4-3E71-40FE-9757-3CEA6B21F0D8}" type="presOf" srcId="{ECE66873-109E-4D92-93B5-38B10567DA1B}" destId="{0D0938EB-607C-4247-9546-5E300E3704E6}" srcOrd="0" destOrd="0" presId="urn:microsoft.com/office/officeart/2005/8/layout/radial6"/>
    <dgm:cxn modelId="{C5880A2E-D74A-499A-8108-6ED0AC313C54}" type="presOf" srcId="{5C197359-C01F-4A87-AE36-0CFD1C323B1D}" destId="{C3A33E70-44A4-4171-B7AA-C4A570690940}" srcOrd="0" destOrd="0" presId="urn:microsoft.com/office/officeart/2005/8/layout/radial6"/>
    <dgm:cxn modelId="{DF4D5961-B12D-49AE-BA66-E05660A20D5F}" srcId="{D59B81E8-0E0F-41E4-A8E1-4A2751849662}" destId="{4482922B-E75A-47DD-85B3-6A18C74584BB}" srcOrd="2" destOrd="0" parTransId="{95F90A95-5A1E-469A-817F-FB703A68103F}" sibTransId="{7FBE72CB-0B0B-4DFC-8C24-0356CB9EC8EF}"/>
    <dgm:cxn modelId="{EF222174-82C7-4D93-8E9F-09FE30A079FB}" srcId="{D59B81E8-0E0F-41E4-A8E1-4A2751849662}" destId="{79459C5A-3766-430A-82E1-0768B3D02BB6}" srcOrd="0" destOrd="0" parTransId="{627CFA48-D56E-4754-AAB4-21D495C4B86D}" sibTransId="{44509629-9726-4A3C-94C5-61BE61617B48}"/>
    <dgm:cxn modelId="{7EF665B2-5762-46BA-B7BC-1FC32945F622}" type="presOf" srcId="{00451340-549F-4945-B06B-D822E6ACDA33}" destId="{1DE27A7B-A629-4154-B59A-925822B8514C}" srcOrd="0" destOrd="0" presId="urn:microsoft.com/office/officeart/2005/8/layout/radial6"/>
    <dgm:cxn modelId="{3AC3088A-3E08-414C-B9EA-A4EE92B91FBF}" type="presParOf" srcId="{0D0938EB-607C-4247-9546-5E300E3704E6}" destId="{BB6DAFE3-C5DF-48FC-944D-ABDE4346D537}" srcOrd="0" destOrd="0" presId="urn:microsoft.com/office/officeart/2005/8/layout/radial6"/>
    <dgm:cxn modelId="{4B8CD3E7-AAE0-4C8A-8875-6F84E2F36194}" type="presParOf" srcId="{0D0938EB-607C-4247-9546-5E300E3704E6}" destId="{8A4FC215-5414-4AB9-A097-57E6E2F054E1}" srcOrd="1" destOrd="0" presId="urn:microsoft.com/office/officeart/2005/8/layout/radial6"/>
    <dgm:cxn modelId="{CB85D23C-854D-46D3-963B-F095EADE25B3}" type="presParOf" srcId="{0D0938EB-607C-4247-9546-5E300E3704E6}" destId="{E78CC0BC-AF75-4379-B5EB-923D5FE74F17}" srcOrd="2" destOrd="0" presId="urn:microsoft.com/office/officeart/2005/8/layout/radial6"/>
    <dgm:cxn modelId="{CE1E9C71-98E0-4963-AB68-25720959ECC3}" type="presParOf" srcId="{0D0938EB-607C-4247-9546-5E300E3704E6}" destId="{E10E273D-CDE4-4E89-B763-E2C7FF5CE2CA}" srcOrd="3" destOrd="0" presId="urn:microsoft.com/office/officeart/2005/8/layout/radial6"/>
    <dgm:cxn modelId="{76C8BFE6-A4BB-43AB-8CD4-6F6EDBDEBCB3}" type="presParOf" srcId="{0D0938EB-607C-4247-9546-5E300E3704E6}" destId="{F4F36279-E1E3-46C6-91C6-295851866F40}" srcOrd="4" destOrd="0" presId="urn:microsoft.com/office/officeart/2005/8/layout/radial6"/>
    <dgm:cxn modelId="{ACF8CBEA-3BDE-4CF3-AFC1-1D1B7295BFB5}" type="presParOf" srcId="{0D0938EB-607C-4247-9546-5E300E3704E6}" destId="{C24EE4FA-CE66-4FB8-8F87-2B8DAC148D44}" srcOrd="5" destOrd="0" presId="urn:microsoft.com/office/officeart/2005/8/layout/radial6"/>
    <dgm:cxn modelId="{17C7D07E-0266-471D-A240-5C656F149E21}" type="presParOf" srcId="{0D0938EB-607C-4247-9546-5E300E3704E6}" destId="{364E7EB0-C1F4-49CE-ACA2-F7096DA51ECE}" srcOrd="6" destOrd="0" presId="urn:microsoft.com/office/officeart/2005/8/layout/radial6"/>
    <dgm:cxn modelId="{3313DD21-B993-4AA1-B682-79542CE14C80}" type="presParOf" srcId="{0D0938EB-607C-4247-9546-5E300E3704E6}" destId="{2EC9E33A-67B0-4A34-88C2-8A9428C9DAF5}" srcOrd="7" destOrd="0" presId="urn:microsoft.com/office/officeart/2005/8/layout/radial6"/>
    <dgm:cxn modelId="{10998632-F09A-4D4E-88AB-3762B8D51AFC}" type="presParOf" srcId="{0D0938EB-607C-4247-9546-5E300E3704E6}" destId="{361029C6-1654-49D0-A3F0-56E17E67EE15}" srcOrd="8" destOrd="0" presId="urn:microsoft.com/office/officeart/2005/8/layout/radial6"/>
    <dgm:cxn modelId="{782D45F9-1508-4676-A5DA-4FE1F10C29D3}" type="presParOf" srcId="{0D0938EB-607C-4247-9546-5E300E3704E6}" destId="{61DF2B17-C5F5-480D-8BF4-22C57FE50C04}" srcOrd="9" destOrd="0" presId="urn:microsoft.com/office/officeart/2005/8/layout/radial6"/>
    <dgm:cxn modelId="{E2C84401-55E2-45EB-A91C-73803F2C936D}" type="presParOf" srcId="{0D0938EB-607C-4247-9546-5E300E3704E6}" destId="{8A33ECC7-A9C3-4419-8FE4-4A9DFCDA07E3}" srcOrd="10" destOrd="0" presId="urn:microsoft.com/office/officeart/2005/8/layout/radial6"/>
    <dgm:cxn modelId="{3BDA89A2-1EB4-4B6C-BA7E-82006270645A}" type="presParOf" srcId="{0D0938EB-607C-4247-9546-5E300E3704E6}" destId="{20B39FCE-3FA2-4CEA-8D3E-5B2EBEB2E807}" srcOrd="11" destOrd="0" presId="urn:microsoft.com/office/officeart/2005/8/layout/radial6"/>
    <dgm:cxn modelId="{A9C7F9EF-E549-4645-A5B5-970BB755566D}" type="presParOf" srcId="{0D0938EB-607C-4247-9546-5E300E3704E6}" destId="{86AB96BD-BF04-44D8-B087-0259B8B17138}" srcOrd="12" destOrd="0" presId="urn:microsoft.com/office/officeart/2005/8/layout/radial6"/>
    <dgm:cxn modelId="{35C3B694-F29C-4E03-B65D-35819EEB6524}" type="presParOf" srcId="{0D0938EB-607C-4247-9546-5E300E3704E6}" destId="{C55E7809-1311-41BF-9C5B-66676B2FC1DD}" srcOrd="13" destOrd="0" presId="urn:microsoft.com/office/officeart/2005/8/layout/radial6"/>
    <dgm:cxn modelId="{1A0B79B4-A25C-407B-9F3C-066F006CC5C8}" type="presParOf" srcId="{0D0938EB-607C-4247-9546-5E300E3704E6}" destId="{623F8BB8-B618-4A3C-B489-CA321A41EEA6}" srcOrd="14" destOrd="0" presId="urn:microsoft.com/office/officeart/2005/8/layout/radial6"/>
    <dgm:cxn modelId="{920C9520-69BD-4B9F-B6AD-95633BF8CAF6}" type="presParOf" srcId="{0D0938EB-607C-4247-9546-5E300E3704E6}" destId="{BBDF37A8-9F64-4A98-8C5F-232623CFFBC4}" srcOrd="15" destOrd="0" presId="urn:microsoft.com/office/officeart/2005/8/layout/radial6"/>
    <dgm:cxn modelId="{EDB498D0-C6A6-411F-BCF4-0DA22340DD81}" type="presParOf" srcId="{0D0938EB-607C-4247-9546-5E300E3704E6}" destId="{C3A33E70-44A4-4171-B7AA-C4A570690940}" srcOrd="16" destOrd="0" presId="urn:microsoft.com/office/officeart/2005/8/layout/radial6"/>
    <dgm:cxn modelId="{BE54CEEC-4FA9-4419-837D-706FCF6300BA}" type="presParOf" srcId="{0D0938EB-607C-4247-9546-5E300E3704E6}" destId="{2AFF4100-0933-417E-BAF4-718354FCBE1D}" srcOrd="17" destOrd="0" presId="urn:microsoft.com/office/officeart/2005/8/layout/radial6"/>
    <dgm:cxn modelId="{8808E0B9-470F-4405-BDAF-D3C2E94C8145}" type="presParOf" srcId="{0D0938EB-607C-4247-9546-5E300E3704E6}" destId="{1DE27A7B-A629-4154-B59A-925822B8514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E66873-109E-4D92-93B5-38B10567DA1B}"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de-DE"/>
        </a:p>
      </dgm:t>
    </dgm:pt>
    <dgm:pt modelId="{D59B81E8-0E0F-41E4-A8E1-4A2751849662}">
      <dgm:prSet phldrT="[Text]" custT="1"/>
      <dgm:spPr/>
      <dgm:t>
        <a:bodyPr/>
        <a:lstStyle/>
        <a:p>
          <a:r>
            <a:rPr lang="de-DE" sz="900" b="1" u="none"/>
            <a:t>Personalplanung im Betrieb</a:t>
          </a:r>
          <a:endParaRPr lang="de-DE" sz="900" u="none" dirty="0"/>
        </a:p>
      </dgm:t>
    </dgm:pt>
    <dgm:pt modelId="{C61670EB-2D4B-4B7F-A0B6-77775AF47F5A}" type="parTrans" cxnId="{913B7D3E-4DDE-4011-9D7A-4C1E94874A35}">
      <dgm:prSet/>
      <dgm:spPr/>
      <dgm:t>
        <a:bodyPr/>
        <a:lstStyle/>
        <a:p>
          <a:endParaRPr lang="de-DE" sz="900" u="none">
            <a:solidFill>
              <a:schemeClr val="tx1"/>
            </a:solidFill>
          </a:endParaRPr>
        </a:p>
      </dgm:t>
    </dgm:pt>
    <dgm:pt modelId="{29AD8393-4C6C-4A97-A3F3-6DFE0F056971}" type="sibTrans" cxnId="{913B7D3E-4DDE-4011-9D7A-4C1E94874A35}">
      <dgm:prSet/>
      <dgm:spPr/>
      <dgm:t>
        <a:bodyPr/>
        <a:lstStyle/>
        <a:p>
          <a:endParaRPr lang="de-DE" sz="900" u="none">
            <a:solidFill>
              <a:schemeClr val="tx1"/>
            </a:solidFill>
          </a:endParaRPr>
        </a:p>
      </dgm:t>
    </dgm:pt>
    <dgm:pt modelId="{79459C5A-3766-430A-82E1-0768B3D02BB6}">
      <dgm:prSet phldrT="[Text]" custT="1"/>
      <dgm:spPr/>
      <dgm:t>
        <a:bodyPr/>
        <a:lstStyle/>
        <a:p>
          <a:r>
            <a:rPr lang="de-DE" sz="900" b="1" u="none" dirty="0" err="1"/>
            <a:t>Personalbe-darfsplanung</a:t>
          </a:r>
          <a:r>
            <a:rPr lang="de-DE" sz="900" b="1" u="none" dirty="0"/>
            <a:t> </a:t>
          </a:r>
          <a:r>
            <a:rPr lang="de-DE" sz="900" b="0" u="none" dirty="0"/>
            <a:t>quantitativ, qualitativ, zeitlich, örtlich</a:t>
          </a:r>
          <a:endParaRPr lang="de-DE" sz="900" u="none" dirty="0"/>
        </a:p>
      </dgm:t>
    </dgm:pt>
    <dgm:pt modelId="{627CFA48-D56E-4754-AAB4-21D495C4B86D}" type="parTrans" cxnId="{EF222174-82C7-4D93-8E9F-09FE30A079FB}">
      <dgm:prSet/>
      <dgm:spPr/>
      <dgm:t>
        <a:bodyPr/>
        <a:lstStyle/>
        <a:p>
          <a:endParaRPr lang="de-DE" sz="900"/>
        </a:p>
      </dgm:t>
    </dgm:pt>
    <dgm:pt modelId="{44509629-9726-4A3C-94C5-61BE61617B48}" type="sibTrans" cxnId="{EF222174-82C7-4D93-8E9F-09FE30A079FB}">
      <dgm:prSet/>
      <dgm:spPr/>
      <dgm:t>
        <a:bodyPr/>
        <a:lstStyle/>
        <a:p>
          <a:endParaRPr lang="de-DE" sz="900"/>
        </a:p>
      </dgm:t>
    </dgm:pt>
    <dgm:pt modelId="{498A2208-0A8F-425F-8A9D-0D700428A56F}">
      <dgm:prSet phldrT="[Text]" custT="1"/>
      <dgm:spPr/>
      <dgm:t>
        <a:bodyPr/>
        <a:lstStyle/>
        <a:p>
          <a:r>
            <a:rPr lang="de-DE" sz="900" b="1" u="none"/>
            <a:t>Personal-beschaffung</a:t>
          </a:r>
          <a:r>
            <a:rPr lang="de-DE" sz="900" b="0" u="none"/>
            <a:t> inner- und</a:t>
          </a:r>
          <a:br>
            <a:rPr lang="de-DE" sz="900" b="0" u="none"/>
          </a:br>
          <a:r>
            <a:rPr lang="de-DE" sz="900" b="0" u="none"/>
            <a:t>außerbetrieblich</a:t>
          </a:r>
          <a:endParaRPr lang="de-DE" sz="900" u="none" dirty="0"/>
        </a:p>
      </dgm:t>
    </dgm:pt>
    <dgm:pt modelId="{D5C464C0-F666-4CE5-9D5B-DFD89DAC449D}" type="parTrans" cxnId="{8A2528E8-E9AE-4F61-A0EB-E62491F2DB43}">
      <dgm:prSet/>
      <dgm:spPr/>
      <dgm:t>
        <a:bodyPr/>
        <a:lstStyle/>
        <a:p>
          <a:endParaRPr lang="de-DE"/>
        </a:p>
      </dgm:t>
    </dgm:pt>
    <dgm:pt modelId="{170E1DE3-7B25-452A-BA24-B131B5F17638}" type="sibTrans" cxnId="{8A2528E8-E9AE-4F61-A0EB-E62491F2DB43}">
      <dgm:prSet/>
      <dgm:spPr/>
      <dgm:t>
        <a:bodyPr/>
        <a:lstStyle/>
        <a:p>
          <a:endParaRPr lang="de-DE"/>
        </a:p>
      </dgm:t>
    </dgm:pt>
    <dgm:pt modelId="{4482922B-E75A-47DD-85B3-6A18C74584BB}">
      <dgm:prSet phldrT="[Text]" custT="1"/>
      <dgm:spPr/>
      <dgm:t>
        <a:bodyPr/>
        <a:lstStyle/>
        <a:p>
          <a:r>
            <a:rPr lang="de-DE" sz="900" b="1" u="none"/>
            <a:t>Personalent-wicklung: </a:t>
          </a:r>
          <a:r>
            <a:rPr lang="de-DE" sz="900" b="0" u="none"/>
            <a:t>Ausbildung, Fortbildung, Umschulung</a:t>
          </a:r>
          <a:endParaRPr lang="de-DE" sz="900" u="none" dirty="0"/>
        </a:p>
      </dgm:t>
    </dgm:pt>
    <dgm:pt modelId="{95F90A95-5A1E-469A-817F-FB703A68103F}" type="parTrans" cxnId="{DF4D5961-B12D-49AE-BA66-E05660A20D5F}">
      <dgm:prSet/>
      <dgm:spPr/>
      <dgm:t>
        <a:bodyPr/>
        <a:lstStyle/>
        <a:p>
          <a:endParaRPr lang="de-DE"/>
        </a:p>
      </dgm:t>
    </dgm:pt>
    <dgm:pt modelId="{7FBE72CB-0B0B-4DFC-8C24-0356CB9EC8EF}" type="sibTrans" cxnId="{DF4D5961-B12D-49AE-BA66-E05660A20D5F}">
      <dgm:prSet/>
      <dgm:spPr/>
      <dgm:t>
        <a:bodyPr/>
        <a:lstStyle/>
        <a:p>
          <a:endParaRPr lang="de-DE"/>
        </a:p>
      </dgm:t>
    </dgm:pt>
    <dgm:pt modelId="{5C197359-C01F-4A87-AE36-0CFD1C323B1D}">
      <dgm:prSet phldrT="[Text]" custT="1"/>
      <dgm:spPr/>
      <dgm:t>
        <a:bodyPr/>
        <a:lstStyle/>
        <a:p>
          <a:r>
            <a:rPr lang="de-DE" sz="900" b="1"/>
            <a:t>Personalkosten</a:t>
          </a:r>
          <a:r>
            <a:rPr lang="de-DE" sz="900"/>
            <a:t> Entwicklung </a:t>
          </a:r>
          <a:br>
            <a:rPr lang="de-DE" sz="900"/>
          </a:br>
          <a:r>
            <a:rPr lang="de-DE" sz="900"/>
            <a:t>von Lohn/Gehalt, Eingruppierung</a:t>
          </a:r>
          <a:endParaRPr lang="de-DE" sz="900" u="none" dirty="0"/>
        </a:p>
      </dgm:t>
    </dgm:pt>
    <dgm:pt modelId="{01E46DD8-68F9-4F98-A67E-19ACCB126DB5}" type="parTrans" cxnId="{762C4D22-4162-43E1-8B6E-5B36196CB5FD}">
      <dgm:prSet/>
      <dgm:spPr/>
      <dgm:t>
        <a:bodyPr/>
        <a:lstStyle/>
        <a:p>
          <a:endParaRPr lang="de-DE"/>
        </a:p>
      </dgm:t>
    </dgm:pt>
    <dgm:pt modelId="{00451340-549F-4945-B06B-D822E6ACDA33}" type="sibTrans" cxnId="{762C4D22-4162-43E1-8B6E-5B36196CB5FD}">
      <dgm:prSet/>
      <dgm:spPr/>
      <dgm:t>
        <a:bodyPr/>
        <a:lstStyle/>
        <a:p>
          <a:endParaRPr lang="de-DE"/>
        </a:p>
      </dgm:t>
    </dgm:pt>
    <dgm:pt modelId="{2C26E762-E274-4B70-819F-0CBA21349AE9}">
      <dgm:prSet phldrT="[Text]" custT="1"/>
      <dgm:spPr/>
      <dgm:t>
        <a:bodyPr/>
        <a:lstStyle/>
        <a:p>
          <a:r>
            <a:rPr lang="de-DE" sz="900" b="1" u="none"/>
            <a:t>Personal-einsatzplanung</a:t>
          </a:r>
          <a:r>
            <a:rPr lang="de-DE" sz="900" b="0" u="none"/>
            <a:t> bestmögliche Eingliederung in die betrieblichen Prozesse</a:t>
          </a:r>
          <a:endParaRPr lang="de-DE" sz="900" u="none" dirty="0"/>
        </a:p>
      </dgm:t>
    </dgm:pt>
    <dgm:pt modelId="{D670BBDC-F998-480E-932E-DC89A710E72B}" type="parTrans" cxnId="{9089BE51-E30D-4343-B4EF-2D943EA372BD}">
      <dgm:prSet/>
      <dgm:spPr/>
      <dgm:t>
        <a:bodyPr/>
        <a:lstStyle/>
        <a:p>
          <a:endParaRPr lang="de-DE"/>
        </a:p>
      </dgm:t>
    </dgm:pt>
    <dgm:pt modelId="{20305088-1123-4C73-AAEC-2B1EBC190BE5}" type="sibTrans" cxnId="{9089BE51-E30D-4343-B4EF-2D943EA372BD}">
      <dgm:prSet/>
      <dgm:spPr/>
      <dgm:t>
        <a:bodyPr/>
        <a:lstStyle/>
        <a:p>
          <a:endParaRPr lang="de-DE"/>
        </a:p>
      </dgm:t>
    </dgm:pt>
    <dgm:pt modelId="{AB596BF4-B787-4ABE-8BEA-ED1B0D7AAED4}">
      <dgm:prSet phldrT="[Text]" custT="1"/>
      <dgm:spPr/>
      <dgm:t>
        <a:bodyPr/>
        <a:lstStyle/>
        <a:p>
          <a:r>
            <a:rPr lang="de-DE" sz="900" b="1" u="none"/>
            <a:t>Personal-(abbau)planung </a:t>
          </a:r>
          <a:r>
            <a:rPr lang="de-DE" sz="900" b="0" u="none"/>
            <a:t>vorbeugende </a:t>
          </a:r>
          <a:br>
            <a:rPr lang="de-DE" sz="900" b="0" u="none"/>
          </a:br>
          <a:r>
            <a:rPr lang="de-DE" sz="900" b="0" u="none"/>
            <a:t>Maßnahmen</a:t>
          </a:r>
          <a:endParaRPr lang="de-DE" sz="900" u="none" dirty="0"/>
        </a:p>
      </dgm:t>
    </dgm:pt>
    <dgm:pt modelId="{356F3DA1-E9E0-4523-A8F0-74900FB6617C}" type="parTrans" cxnId="{8D664AE0-F359-4E03-960D-D9EC8FC5B859}">
      <dgm:prSet/>
      <dgm:spPr/>
      <dgm:t>
        <a:bodyPr/>
        <a:lstStyle/>
        <a:p>
          <a:endParaRPr lang="de-DE"/>
        </a:p>
      </dgm:t>
    </dgm:pt>
    <dgm:pt modelId="{79CEDDC4-BDC4-48F1-A8EC-B305E7F99712}" type="sibTrans" cxnId="{8D664AE0-F359-4E03-960D-D9EC8FC5B859}">
      <dgm:prSet/>
      <dgm:spPr/>
      <dgm:t>
        <a:bodyPr/>
        <a:lstStyle/>
        <a:p>
          <a:endParaRPr lang="de-DE"/>
        </a:p>
      </dgm:t>
    </dgm:pt>
    <dgm:pt modelId="{0D0938EB-607C-4247-9546-5E300E3704E6}" type="pres">
      <dgm:prSet presAssocID="{ECE66873-109E-4D92-93B5-38B10567DA1B}" presName="Name0" presStyleCnt="0">
        <dgm:presLayoutVars>
          <dgm:chMax val="1"/>
          <dgm:dir/>
          <dgm:animLvl val="ctr"/>
          <dgm:resizeHandles val="exact"/>
        </dgm:presLayoutVars>
      </dgm:prSet>
      <dgm:spPr/>
      <dgm:t>
        <a:bodyPr/>
        <a:lstStyle/>
        <a:p>
          <a:endParaRPr lang="de-DE"/>
        </a:p>
      </dgm:t>
    </dgm:pt>
    <dgm:pt modelId="{BB6DAFE3-C5DF-48FC-944D-ABDE4346D537}" type="pres">
      <dgm:prSet presAssocID="{D59B81E8-0E0F-41E4-A8E1-4A2751849662}" presName="centerShape" presStyleLbl="node0" presStyleIdx="0" presStyleCnt="1"/>
      <dgm:spPr/>
      <dgm:t>
        <a:bodyPr/>
        <a:lstStyle/>
        <a:p>
          <a:endParaRPr lang="de-DE"/>
        </a:p>
      </dgm:t>
    </dgm:pt>
    <dgm:pt modelId="{8A4FC215-5414-4AB9-A097-57E6E2F054E1}" type="pres">
      <dgm:prSet presAssocID="{79459C5A-3766-430A-82E1-0768B3D02BB6}" presName="node" presStyleLbl="node1" presStyleIdx="0" presStyleCnt="6">
        <dgm:presLayoutVars>
          <dgm:bulletEnabled val="1"/>
        </dgm:presLayoutVars>
      </dgm:prSet>
      <dgm:spPr/>
      <dgm:t>
        <a:bodyPr/>
        <a:lstStyle/>
        <a:p>
          <a:endParaRPr lang="de-DE"/>
        </a:p>
      </dgm:t>
    </dgm:pt>
    <dgm:pt modelId="{E78CC0BC-AF75-4379-B5EB-923D5FE74F17}" type="pres">
      <dgm:prSet presAssocID="{79459C5A-3766-430A-82E1-0768B3D02BB6}" presName="dummy" presStyleCnt="0"/>
      <dgm:spPr/>
    </dgm:pt>
    <dgm:pt modelId="{E10E273D-CDE4-4E89-B763-E2C7FF5CE2CA}" type="pres">
      <dgm:prSet presAssocID="{44509629-9726-4A3C-94C5-61BE61617B48}" presName="sibTrans" presStyleLbl="sibTrans2D1" presStyleIdx="0" presStyleCnt="6"/>
      <dgm:spPr/>
      <dgm:t>
        <a:bodyPr/>
        <a:lstStyle/>
        <a:p>
          <a:endParaRPr lang="de-DE"/>
        </a:p>
      </dgm:t>
    </dgm:pt>
    <dgm:pt modelId="{F4F36279-E1E3-46C6-91C6-295851866F40}" type="pres">
      <dgm:prSet presAssocID="{498A2208-0A8F-425F-8A9D-0D700428A56F}" presName="node" presStyleLbl="node1" presStyleIdx="1" presStyleCnt="6">
        <dgm:presLayoutVars>
          <dgm:bulletEnabled val="1"/>
        </dgm:presLayoutVars>
      </dgm:prSet>
      <dgm:spPr/>
      <dgm:t>
        <a:bodyPr/>
        <a:lstStyle/>
        <a:p>
          <a:endParaRPr lang="de-DE"/>
        </a:p>
      </dgm:t>
    </dgm:pt>
    <dgm:pt modelId="{C24EE4FA-CE66-4FB8-8F87-2B8DAC148D44}" type="pres">
      <dgm:prSet presAssocID="{498A2208-0A8F-425F-8A9D-0D700428A56F}" presName="dummy" presStyleCnt="0"/>
      <dgm:spPr/>
    </dgm:pt>
    <dgm:pt modelId="{364E7EB0-C1F4-49CE-ACA2-F7096DA51ECE}" type="pres">
      <dgm:prSet presAssocID="{170E1DE3-7B25-452A-BA24-B131B5F17638}" presName="sibTrans" presStyleLbl="sibTrans2D1" presStyleIdx="1" presStyleCnt="6"/>
      <dgm:spPr/>
      <dgm:t>
        <a:bodyPr/>
        <a:lstStyle/>
        <a:p>
          <a:endParaRPr lang="de-DE"/>
        </a:p>
      </dgm:t>
    </dgm:pt>
    <dgm:pt modelId="{2EC9E33A-67B0-4A34-88C2-8A9428C9DAF5}" type="pres">
      <dgm:prSet presAssocID="{4482922B-E75A-47DD-85B3-6A18C74584BB}" presName="node" presStyleLbl="node1" presStyleIdx="2" presStyleCnt="6">
        <dgm:presLayoutVars>
          <dgm:bulletEnabled val="1"/>
        </dgm:presLayoutVars>
      </dgm:prSet>
      <dgm:spPr/>
      <dgm:t>
        <a:bodyPr/>
        <a:lstStyle/>
        <a:p>
          <a:endParaRPr lang="de-DE"/>
        </a:p>
      </dgm:t>
    </dgm:pt>
    <dgm:pt modelId="{361029C6-1654-49D0-A3F0-56E17E67EE15}" type="pres">
      <dgm:prSet presAssocID="{4482922B-E75A-47DD-85B3-6A18C74584BB}" presName="dummy" presStyleCnt="0"/>
      <dgm:spPr/>
    </dgm:pt>
    <dgm:pt modelId="{61DF2B17-C5F5-480D-8BF4-22C57FE50C04}" type="pres">
      <dgm:prSet presAssocID="{7FBE72CB-0B0B-4DFC-8C24-0356CB9EC8EF}" presName="sibTrans" presStyleLbl="sibTrans2D1" presStyleIdx="2" presStyleCnt="6"/>
      <dgm:spPr/>
      <dgm:t>
        <a:bodyPr/>
        <a:lstStyle/>
        <a:p>
          <a:endParaRPr lang="de-DE"/>
        </a:p>
      </dgm:t>
    </dgm:pt>
    <dgm:pt modelId="{8A33ECC7-A9C3-4419-8FE4-4A9DFCDA07E3}" type="pres">
      <dgm:prSet presAssocID="{2C26E762-E274-4B70-819F-0CBA21349AE9}" presName="node" presStyleLbl="node1" presStyleIdx="3" presStyleCnt="6">
        <dgm:presLayoutVars>
          <dgm:bulletEnabled val="1"/>
        </dgm:presLayoutVars>
      </dgm:prSet>
      <dgm:spPr/>
      <dgm:t>
        <a:bodyPr/>
        <a:lstStyle/>
        <a:p>
          <a:endParaRPr lang="de-DE"/>
        </a:p>
      </dgm:t>
    </dgm:pt>
    <dgm:pt modelId="{20B39FCE-3FA2-4CEA-8D3E-5B2EBEB2E807}" type="pres">
      <dgm:prSet presAssocID="{2C26E762-E274-4B70-819F-0CBA21349AE9}" presName="dummy" presStyleCnt="0"/>
      <dgm:spPr/>
    </dgm:pt>
    <dgm:pt modelId="{86AB96BD-BF04-44D8-B087-0259B8B17138}" type="pres">
      <dgm:prSet presAssocID="{20305088-1123-4C73-AAEC-2B1EBC190BE5}" presName="sibTrans" presStyleLbl="sibTrans2D1" presStyleIdx="3" presStyleCnt="6"/>
      <dgm:spPr/>
      <dgm:t>
        <a:bodyPr/>
        <a:lstStyle/>
        <a:p>
          <a:endParaRPr lang="de-DE"/>
        </a:p>
      </dgm:t>
    </dgm:pt>
    <dgm:pt modelId="{C55E7809-1311-41BF-9C5B-66676B2FC1DD}" type="pres">
      <dgm:prSet presAssocID="{AB596BF4-B787-4ABE-8BEA-ED1B0D7AAED4}" presName="node" presStyleLbl="node1" presStyleIdx="4" presStyleCnt="6">
        <dgm:presLayoutVars>
          <dgm:bulletEnabled val="1"/>
        </dgm:presLayoutVars>
      </dgm:prSet>
      <dgm:spPr/>
      <dgm:t>
        <a:bodyPr/>
        <a:lstStyle/>
        <a:p>
          <a:endParaRPr lang="de-DE"/>
        </a:p>
      </dgm:t>
    </dgm:pt>
    <dgm:pt modelId="{623F8BB8-B618-4A3C-B489-CA321A41EEA6}" type="pres">
      <dgm:prSet presAssocID="{AB596BF4-B787-4ABE-8BEA-ED1B0D7AAED4}" presName="dummy" presStyleCnt="0"/>
      <dgm:spPr/>
    </dgm:pt>
    <dgm:pt modelId="{BBDF37A8-9F64-4A98-8C5F-232623CFFBC4}" type="pres">
      <dgm:prSet presAssocID="{79CEDDC4-BDC4-48F1-A8EC-B305E7F99712}" presName="sibTrans" presStyleLbl="sibTrans2D1" presStyleIdx="4" presStyleCnt="6"/>
      <dgm:spPr/>
      <dgm:t>
        <a:bodyPr/>
        <a:lstStyle/>
        <a:p>
          <a:endParaRPr lang="de-DE"/>
        </a:p>
      </dgm:t>
    </dgm:pt>
    <dgm:pt modelId="{C3A33E70-44A4-4171-B7AA-C4A570690940}" type="pres">
      <dgm:prSet presAssocID="{5C197359-C01F-4A87-AE36-0CFD1C323B1D}" presName="node" presStyleLbl="node1" presStyleIdx="5" presStyleCnt="6">
        <dgm:presLayoutVars>
          <dgm:bulletEnabled val="1"/>
        </dgm:presLayoutVars>
      </dgm:prSet>
      <dgm:spPr/>
      <dgm:t>
        <a:bodyPr/>
        <a:lstStyle/>
        <a:p>
          <a:endParaRPr lang="de-DE"/>
        </a:p>
      </dgm:t>
    </dgm:pt>
    <dgm:pt modelId="{2AFF4100-0933-417E-BAF4-718354FCBE1D}" type="pres">
      <dgm:prSet presAssocID="{5C197359-C01F-4A87-AE36-0CFD1C323B1D}" presName="dummy" presStyleCnt="0"/>
      <dgm:spPr/>
    </dgm:pt>
    <dgm:pt modelId="{1DE27A7B-A629-4154-B59A-925822B8514C}" type="pres">
      <dgm:prSet presAssocID="{00451340-549F-4945-B06B-D822E6ACDA33}" presName="sibTrans" presStyleLbl="sibTrans2D1" presStyleIdx="5" presStyleCnt="6"/>
      <dgm:spPr/>
      <dgm:t>
        <a:bodyPr/>
        <a:lstStyle/>
        <a:p>
          <a:endParaRPr lang="de-DE"/>
        </a:p>
      </dgm:t>
    </dgm:pt>
  </dgm:ptLst>
  <dgm:cxnLst>
    <dgm:cxn modelId="{9089BE51-E30D-4343-B4EF-2D943EA372BD}" srcId="{D59B81E8-0E0F-41E4-A8E1-4A2751849662}" destId="{2C26E762-E274-4B70-819F-0CBA21349AE9}" srcOrd="3" destOrd="0" parTransId="{D670BBDC-F998-480E-932E-DC89A710E72B}" sibTransId="{20305088-1123-4C73-AAEC-2B1EBC190BE5}"/>
    <dgm:cxn modelId="{8D664AE0-F359-4E03-960D-D9EC8FC5B859}" srcId="{D59B81E8-0E0F-41E4-A8E1-4A2751849662}" destId="{AB596BF4-B787-4ABE-8BEA-ED1B0D7AAED4}" srcOrd="4" destOrd="0" parTransId="{356F3DA1-E9E0-4523-A8F0-74900FB6617C}" sibTransId="{79CEDDC4-BDC4-48F1-A8EC-B305E7F99712}"/>
    <dgm:cxn modelId="{1414738C-B1E5-46D3-83CF-BB651D140DF6}" type="presOf" srcId="{79CEDDC4-BDC4-48F1-A8EC-B305E7F99712}" destId="{BBDF37A8-9F64-4A98-8C5F-232623CFFBC4}" srcOrd="0" destOrd="0" presId="urn:microsoft.com/office/officeart/2005/8/layout/radial6"/>
    <dgm:cxn modelId="{DC5CFA86-CEED-4A14-A744-82E333F350FA}" type="presOf" srcId="{7FBE72CB-0B0B-4DFC-8C24-0356CB9EC8EF}" destId="{61DF2B17-C5F5-480D-8BF4-22C57FE50C04}" srcOrd="0" destOrd="0" presId="urn:microsoft.com/office/officeart/2005/8/layout/radial6"/>
    <dgm:cxn modelId="{38D9D333-EDB7-4B1B-9A71-E72CA1A52427}" type="presOf" srcId="{170E1DE3-7B25-452A-BA24-B131B5F17638}" destId="{364E7EB0-C1F4-49CE-ACA2-F7096DA51ECE}" srcOrd="0" destOrd="0" presId="urn:microsoft.com/office/officeart/2005/8/layout/radial6"/>
    <dgm:cxn modelId="{913B7D3E-4DDE-4011-9D7A-4C1E94874A35}" srcId="{ECE66873-109E-4D92-93B5-38B10567DA1B}" destId="{D59B81E8-0E0F-41E4-A8E1-4A2751849662}" srcOrd="0" destOrd="0" parTransId="{C61670EB-2D4B-4B7F-A0B6-77775AF47F5A}" sibTransId="{29AD8393-4C6C-4A97-A3F3-6DFE0F056971}"/>
    <dgm:cxn modelId="{8A2528E8-E9AE-4F61-A0EB-E62491F2DB43}" srcId="{D59B81E8-0E0F-41E4-A8E1-4A2751849662}" destId="{498A2208-0A8F-425F-8A9D-0D700428A56F}" srcOrd="1" destOrd="0" parTransId="{D5C464C0-F666-4CE5-9D5B-DFD89DAC449D}" sibTransId="{170E1DE3-7B25-452A-BA24-B131B5F17638}"/>
    <dgm:cxn modelId="{FBC8FA02-B62A-4008-906B-4AE04D06D4CE}" type="presOf" srcId="{AB596BF4-B787-4ABE-8BEA-ED1B0D7AAED4}" destId="{C55E7809-1311-41BF-9C5B-66676B2FC1DD}" srcOrd="0" destOrd="0" presId="urn:microsoft.com/office/officeart/2005/8/layout/radial6"/>
    <dgm:cxn modelId="{5D57910C-3B42-4D60-8F4E-C351EE2469F2}" type="presOf" srcId="{20305088-1123-4C73-AAEC-2B1EBC190BE5}" destId="{86AB96BD-BF04-44D8-B087-0259B8B17138}" srcOrd="0" destOrd="0" presId="urn:microsoft.com/office/officeart/2005/8/layout/radial6"/>
    <dgm:cxn modelId="{762C4D22-4162-43E1-8B6E-5B36196CB5FD}" srcId="{D59B81E8-0E0F-41E4-A8E1-4A2751849662}" destId="{5C197359-C01F-4A87-AE36-0CFD1C323B1D}" srcOrd="5" destOrd="0" parTransId="{01E46DD8-68F9-4F98-A67E-19ACCB126DB5}" sibTransId="{00451340-549F-4945-B06B-D822E6ACDA33}"/>
    <dgm:cxn modelId="{390CC079-A917-4187-BCCC-BA3489B98B03}" type="presOf" srcId="{2C26E762-E274-4B70-819F-0CBA21349AE9}" destId="{8A33ECC7-A9C3-4419-8FE4-4A9DFCDA07E3}" srcOrd="0" destOrd="0" presId="urn:microsoft.com/office/officeart/2005/8/layout/radial6"/>
    <dgm:cxn modelId="{CC08B584-8E60-4992-8EA4-1C94219E76DC}" type="presOf" srcId="{79459C5A-3766-430A-82E1-0768B3D02BB6}" destId="{8A4FC215-5414-4AB9-A097-57E6E2F054E1}" srcOrd="0" destOrd="0" presId="urn:microsoft.com/office/officeart/2005/8/layout/radial6"/>
    <dgm:cxn modelId="{2EED1225-D50F-4F06-B15E-6D3406CC7CA0}" type="presOf" srcId="{D59B81E8-0E0F-41E4-A8E1-4A2751849662}" destId="{BB6DAFE3-C5DF-48FC-944D-ABDE4346D537}" srcOrd="0" destOrd="0" presId="urn:microsoft.com/office/officeart/2005/8/layout/radial6"/>
    <dgm:cxn modelId="{8EBAF763-28A8-4D6D-9225-B8C1FB6756FA}" type="presOf" srcId="{4482922B-E75A-47DD-85B3-6A18C74584BB}" destId="{2EC9E33A-67B0-4A34-88C2-8A9428C9DAF5}" srcOrd="0" destOrd="0" presId="urn:microsoft.com/office/officeart/2005/8/layout/radial6"/>
    <dgm:cxn modelId="{837368B8-7B67-46CB-A16F-36FBB76A78FE}" type="presOf" srcId="{44509629-9726-4A3C-94C5-61BE61617B48}" destId="{E10E273D-CDE4-4E89-B763-E2C7FF5CE2CA}" srcOrd="0" destOrd="0" presId="urn:microsoft.com/office/officeart/2005/8/layout/radial6"/>
    <dgm:cxn modelId="{DF4D5961-B12D-49AE-BA66-E05660A20D5F}" srcId="{D59B81E8-0E0F-41E4-A8E1-4A2751849662}" destId="{4482922B-E75A-47DD-85B3-6A18C74584BB}" srcOrd="2" destOrd="0" parTransId="{95F90A95-5A1E-469A-817F-FB703A68103F}" sibTransId="{7FBE72CB-0B0B-4DFC-8C24-0356CB9EC8EF}"/>
    <dgm:cxn modelId="{EF222174-82C7-4D93-8E9F-09FE30A079FB}" srcId="{D59B81E8-0E0F-41E4-A8E1-4A2751849662}" destId="{79459C5A-3766-430A-82E1-0768B3D02BB6}" srcOrd="0" destOrd="0" parTransId="{627CFA48-D56E-4754-AAB4-21D495C4B86D}" sibTransId="{44509629-9726-4A3C-94C5-61BE61617B48}"/>
    <dgm:cxn modelId="{D218414C-D59B-438C-917B-1BA2E4A0ABE3}" type="presOf" srcId="{5C197359-C01F-4A87-AE36-0CFD1C323B1D}" destId="{C3A33E70-44A4-4171-B7AA-C4A570690940}" srcOrd="0" destOrd="0" presId="urn:microsoft.com/office/officeart/2005/8/layout/radial6"/>
    <dgm:cxn modelId="{9867CA82-F40C-46D4-817D-1FA68C897B04}" type="presOf" srcId="{00451340-549F-4945-B06B-D822E6ACDA33}" destId="{1DE27A7B-A629-4154-B59A-925822B8514C}" srcOrd="0" destOrd="0" presId="urn:microsoft.com/office/officeart/2005/8/layout/radial6"/>
    <dgm:cxn modelId="{D317FEFC-5012-4C89-9B45-333D89C281F6}" type="presOf" srcId="{ECE66873-109E-4D92-93B5-38B10567DA1B}" destId="{0D0938EB-607C-4247-9546-5E300E3704E6}" srcOrd="0" destOrd="0" presId="urn:microsoft.com/office/officeart/2005/8/layout/radial6"/>
    <dgm:cxn modelId="{F61F3AC4-0956-4493-9DBE-ED9A6E6E83AB}" type="presOf" srcId="{498A2208-0A8F-425F-8A9D-0D700428A56F}" destId="{F4F36279-E1E3-46C6-91C6-295851866F40}" srcOrd="0" destOrd="0" presId="urn:microsoft.com/office/officeart/2005/8/layout/radial6"/>
    <dgm:cxn modelId="{9F50D8B8-B372-46BF-8BAF-39EC333495FA}" type="presParOf" srcId="{0D0938EB-607C-4247-9546-5E300E3704E6}" destId="{BB6DAFE3-C5DF-48FC-944D-ABDE4346D537}" srcOrd="0" destOrd="0" presId="urn:microsoft.com/office/officeart/2005/8/layout/radial6"/>
    <dgm:cxn modelId="{3765E6C3-C058-4C57-A290-92AAE7327D38}" type="presParOf" srcId="{0D0938EB-607C-4247-9546-5E300E3704E6}" destId="{8A4FC215-5414-4AB9-A097-57E6E2F054E1}" srcOrd="1" destOrd="0" presId="urn:microsoft.com/office/officeart/2005/8/layout/radial6"/>
    <dgm:cxn modelId="{70D244FD-9CE1-4E39-9129-FC98AEA32773}" type="presParOf" srcId="{0D0938EB-607C-4247-9546-5E300E3704E6}" destId="{E78CC0BC-AF75-4379-B5EB-923D5FE74F17}" srcOrd="2" destOrd="0" presId="urn:microsoft.com/office/officeart/2005/8/layout/radial6"/>
    <dgm:cxn modelId="{8B320399-D5DC-40B3-9C39-F23603690430}" type="presParOf" srcId="{0D0938EB-607C-4247-9546-5E300E3704E6}" destId="{E10E273D-CDE4-4E89-B763-E2C7FF5CE2CA}" srcOrd="3" destOrd="0" presId="urn:microsoft.com/office/officeart/2005/8/layout/radial6"/>
    <dgm:cxn modelId="{0F78ABB2-CA6C-4C0B-AB4A-397EDDE4A8F8}" type="presParOf" srcId="{0D0938EB-607C-4247-9546-5E300E3704E6}" destId="{F4F36279-E1E3-46C6-91C6-295851866F40}" srcOrd="4" destOrd="0" presId="urn:microsoft.com/office/officeart/2005/8/layout/radial6"/>
    <dgm:cxn modelId="{1323156B-961D-4426-9E07-72B25260BEEC}" type="presParOf" srcId="{0D0938EB-607C-4247-9546-5E300E3704E6}" destId="{C24EE4FA-CE66-4FB8-8F87-2B8DAC148D44}" srcOrd="5" destOrd="0" presId="urn:microsoft.com/office/officeart/2005/8/layout/radial6"/>
    <dgm:cxn modelId="{6EAE02D7-5426-4C73-AD67-1B10A6A61FF1}" type="presParOf" srcId="{0D0938EB-607C-4247-9546-5E300E3704E6}" destId="{364E7EB0-C1F4-49CE-ACA2-F7096DA51ECE}" srcOrd="6" destOrd="0" presId="urn:microsoft.com/office/officeart/2005/8/layout/radial6"/>
    <dgm:cxn modelId="{35D67F7F-8B60-4294-9DB9-23B27859EB3F}" type="presParOf" srcId="{0D0938EB-607C-4247-9546-5E300E3704E6}" destId="{2EC9E33A-67B0-4A34-88C2-8A9428C9DAF5}" srcOrd="7" destOrd="0" presId="urn:microsoft.com/office/officeart/2005/8/layout/radial6"/>
    <dgm:cxn modelId="{0B2A12FC-BBDC-43FF-8205-74DF79575CF7}" type="presParOf" srcId="{0D0938EB-607C-4247-9546-5E300E3704E6}" destId="{361029C6-1654-49D0-A3F0-56E17E67EE15}" srcOrd="8" destOrd="0" presId="urn:microsoft.com/office/officeart/2005/8/layout/radial6"/>
    <dgm:cxn modelId="{C3AC2843-4124-4816-875E-49FC8C11282D}" type="presParOf" srcId="{0D0938EB-607C-4247-9546-5E300E3704E6}" destId="{61DF2B17-C5F5-480D-8BF4-22C57FE50C04}" srcOrd="9" destOrd="0" presId="urn:microsoft.com/office/officeart/2005/8/layout/radial6"/>
    <dgm:cxn modelId="{637522A1-CCE6-421C-B1BD-48D169CF71F3}" type="presParOf" srcId="{0D0938EB-607C-4247-9546-5E300E3704E6}" destId="{8A33ECC7-A9C3-4419-8FE4-4A9DFCDA07E3}" srcOrd="10" destOrd="0" presId="urn:microsoft.com/office/officeart/2005/8/layout/radial6"/>
    <dgm:cxn modelId="{D6BE0731-2CC6-4494-AD46-DF6DC446B4E9}" type="presParOf" srcId="{0D0938EB-607C-4247-9546-5E300E3704E6}" destId="{20B39FCE-3FA2-4CEA-8D3E-5B2EBEB2E807}" srcOrd="11" destOrd="0" presId="urn:microsoft.com/office/officeart/2005/8/layout/radial6"/>
    <dgm:cxn modelId="{1B35FC88-FF7D-47A9-86D0-71F1B67EA41E}" type="presParOf" srcId="{0D0938EB-607C-4247-9546-5E300E3704E6}" destId="{86AB96BD-BF04-44D8-B087-0259B8B17138}" srcOrd="12" destOrd="0" presId="urn:microsoft.com/office/officeart/2005/8/layout/radial6"/>
    <dgm:cxn modelId="{BFC40CFE-9718-41B2-BAC3-0604CAF9F35C}" type="presParOf" srcId="{0D0938EB-607C-4247-9546-5E300E3704E6}" destId="{C55E7809-1311-41BF-9C5B-66676B2FC1DD}" srcOrd="13" destOrd="0" presId="urn:microsoft.com/office/officeart/2005/8/layout/radial6"/>
    <dgm:cxn modelId="{F7938970-46D5-4CDF-A6F3-FE28EC9D764D}" type="presParOf" srcId="{0D0938EB-607C-4247-9546-5E300E3704E6}" destId="{623F8BB8-B618-4A3C-B489-CA321A41EEA6}" srcOrd="14" destOrd="0" presId="urn:microsoft.com/office/officeart/2005/8/layout/radial6"/>
    <dgm:cxn modelId="{1B1AA098-0158-470A-8601-6030AC9C57D0}" type="presParOf" srcId="{0D0938EB-607C-4247-9546-5E300E3704E6}" destId="{BBDF37A8-9F64-4A98-8C5F-232623CFFBC4}" srcOrd="15" destOrd="0" presId="urn:microsoft.com/office/officeart/2005/8/layout/radial6"/>
    <dgm:cxn modelId="{28267267-8EF8-4D96-9175-2AA3BD699557}" type="presParOf" srcId="{0D0938EB-607C-4247-9546-5E300E3704E6}" destId="{C3A33E70-44A4-4171-B7AA-C4A570690940}" srcOrd="16" destOrd="0" presId="urn:microsoft.com/office/officeart/2005/8/layout/radial6"/>
    <dgm:cxn modelId="{1A556590-FFA1-4668-A39A-859839075D8D}" type="presParOf" srcId="{0D0938EB-607C-4247-9546-5E300E3704E6}" destId="{2AFF4100-0933-417E-BAF4-718354FCBE1D}" srcOrd="17" destOrd="0" presId="urn:microsoft.com/office/officeart/2005/8/layout/radial6"/>
    <dgm:cxn modelId="{7A4D70AA-A9AE-4E05-BC3F-0CE19A2F2313}" type="presParOf" srcId="{0D0938EB-607C-4247-9546-5E300E3704E6}" destId="{1DE27A7B-A629-4154-B59A-925822B8514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8E9A-FB55-483C-9DC8-844BF794FD21}">
      <dsp:nvSpPr>
        <dsp:cNvPr id="0" name=""/>
        <dsp:cNvSpPr/>
      </dsp:nvSpPr>
      <dsp:spPr>
        <a:xfrm rot="5400000">
          <a:off x="-210481" y="210839"/>
          <a:ext cx="1403206" cy="982244"/>
        </a:xfrm>
        <a:prstGeom prst="chevron">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a:t>1</a:t>
          </a:r>
        </a:p>
      </dsp:txBody>
      <dsp:txXfrm rot="-5400000">
        <a:off x="0" y="491480"/>
        <a:ext cx="982244" cy="420962"/>
      </dsp:txXfrm>
    </dsp:sp>
    <dsp:sp modelId="{624AD925-9116-4BC1-AD88-CB5F156E6964}">
      <dsp:nvSpPr>
        <dsp:cNvPr id="0" name=""/>
        <dsp:cNvSpPr/>
      </dsp:nvSpPr>
      <dsp:spPr>
        <a:xfrm rot="5400000">
          <a:off x="1863783" y="-881179"/>
          <a:ext cx="912084" cy="2675161"/>
        </a:xfrm>
        <a:prstGeom prst="round2Same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Beratung des absehbaren Bedarfs zwischen Arbeitgeber und BR spätestens 6 Monate vor Ausbildungsende</a:t>
          </a:r>
        </a:p>
      </dsp:txBody>
      <dsp:txXfrm rot="-5400000">
        <a:off x="982245" y="44883"/>
        <a:ext cx="2630637" cy="823036"/>
      </dsp:txXfrm>
    </dsp:sp>
    <dsp:sp modelId="{C29E6D47-329C-49C6-A03C-3FD12A499698}">
      <dsp:nvSpPr>
        <dsp:cNvPr id="0" name=""/>
        <dsp:cNvSpPr/>
      </dsp:nvSpPr>
      <dsp:spPr>
        <a:xfrm rot="5400000">
          <a:off x="-210481" y="1417089"/>
          <a:ext cx="1403206" cy="982244"/>
        </a:xfrm>
        <a:prstGeom prst="chevron">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a:t>2</a:t>
          </a:r>
        </a:p>
      </dsp:txBody>
      <dsp:txXfrm rot="-5400000">
        <a:off x="0" y="1697730"/>
        <a:ext cx="982244" cy="420962"/>
      </dsp:txXfrm>
    </dsp:sp>
    <dsp:sp modelId="{5258867D-4254-4875-B64E-E38D4A9E9E26}">
      <dsp:nvSpPr>
        <dsp:cNvPr id="0" name=""/>
        <dsp:cNvSpPr/>
      </dsp:nvSpPr>
      <dsp:spPr>
        <a:xfrm rot="5400000">
          <a:off x="1863783" y="325070"/>
          <a:ext cx="912084" cy="2675161"/>
        </a:xfrm>
        <a:prstGeom prst="round2Same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Unbefristete Übernahme im Rahmen des festgestellten Bedarfs</a:t>
          </a:r>
        </a:p>
      </dsp:txBody>
      <dsp:txXfrm rot="-5400000">
        <a:off x="982245" y="1251132"/>
        <a:ext cx="2630637" cy="823036"/>
      </dsp:txXfrm>
    </dsp:sp>
    <dsp:sp modelId="{EC3A21D9-AC86-4DE9-86EB-325963B9888C}">
      <dsp:nvSpPr>
        <dsp:cNvPr id="0" name=""/>
        <dsp:cNvSpPr/>
      </dsp:nvSpPr>
      <dsp:spPr>
        <a:xfrm rot="5400000">
          <a:off x="-210481" y="2623339"/>
          <a:ext cx="1403206" cy="982244"/>
        </a:xfrm>
        <a:prstGeom prst="chevron">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e-DE" sz="2500" kern="1200" dirty="0"/>
            <a:t>3</a:t>
          </a:r>
        </a:p>
      </dsp:txBody>
      <dsp:txXfrm rot="-5400000">
        <a:off x="0" y="2903980"/>
        <a:ext cx="982244" cy="420962"/>
      </dsp:txXfrm>
    </dsp:sp>
    <dsp:sp modelId="{DA32B9DF-319F-47F0-B0B9-4448CFB104E5}">
      <dsp:nvSpPr>
        <dsp:cNvPr id="0" name=""/>
        <dsp:cNvSpPr/>
      </dsp:nvSpPr>
      <dsp:spPr>
        <a:xfrm rot="5400000">
          <a:off x="1863783" y="1531320"/>
          <a:ext cx="912084" cy="2675161"/>
        </a:xfrm>
        <a:prstGeom prst="round2Same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e-DE" sz="1300" kern="1200" dirty="0"/>
            <a:t>Über Bedarf Ausgebildete haben Anspruch auf 12 monatige Übernahme und nochmalige Prüfung</a:t>
          </a:r>
        </a:p>
      </dsp:txBody>
      <dsp:txXfrm rot="-5400000">
        <a:off x="982245" y="2457382"/>
        <a:ext cx="2630637" cy="823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F8E9A-FB55-483C-9DC8-844BF794FD21}">
      <dsp:nvSpPr>
        <dsp:cNvPr id="0" name=""/>
        <dsp:cNvSpPr/>
      </dsp:nvSpPr>
      <dsp:spPr>
        <a:xfrm rot="5400000">
          <a:off x="-199337" y="199607"/>
          <a:ext cx="1328915" cy="930241"/>
        </a:xfrm>
        <a:prstGeom prst="chevron">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1</a:t>
          </a:r>
        </a:p>
      </dsp:txBody>
      <dsp:txXfrm rot="-5400000">
        <a:off x="1" y="465391"/>
        <a:ext cx="930241" cy="398674"/>
      </dsp:txXfrm>
    </dsp:sp>
    <dsp:sp modelId="{624AD925-9116-4BC1-AD88-CB5F156E6964}">
      <dsp:nvSpPr>
        <dsp:cNvPr id="0" name=""/>
        <dsp:cNvSpPr/>
      </dsp:nvSpPr>
      <dsp:spPr>
        <a:xfrm rot="5400000">
          <a:off x="1861926" y="-931415"/>
          <a:ext cx="863795" cy="2727165"/>
        </a:xfrm>
        <a:prstGeom prst="round2Same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a:t>Beratung und Feststellung des Ausbildungsbedarfs</a:t>
          </a:r>
        </a:p>
      </dsp:txBody>
      <dsp:txXfrm rot="-5400000">
        <a:off x="930242" y="42436"/>
        <a:ext cx="2684998" cy="779461"/>
      </dsp:txXfrm>
    </dsp:sp>
    <dsp:sp modelId="{C29E6D47-329C-49C6-A03C-3FD12A499698}">
      <dsp:nvSpPr>
        <dsp:cNvPr id="0" name=""/>
        <dsp:cNvSpPr/>
      </dsp:nvSpPr>
      <dsp:spPr>
        <a:xfrm rot="5400000">
          <a:off x="-199337" y="1287220"/>
          <a:ext cx="1328915" cy="930241"/>
        </a:xfrm>
        <a:prstGeom prst="chevron">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a:t>2</a:t>
          </a:r>
        </a:p>
      </dsp:txBody>
      <dsp:txXfrm rot="-5400000">
        <a:off x="1" y="1553004"/>
        <a:ext cx="930241" cy="398674"/>
      </dsp:txXfrm>
    </dsp:sp>
    <dsp:sp modelId="{5258867D-4254-4875-B64E-E38D4A9E9E26}">
      <dsp:nvSpPr>
        <dsp:cNvPr id="0" name=""/>
        <dsp:cNvSpPr/>
      </dsp:nvSpPr>
      <dsp:spPr>
        <a:xfrm rot="5400000">
          <a:off x="1861926" y="156197"/>
          <a:ext cx="863795" cy="2727165"/>
        </a:xfrm>
        <a:prstGeom prst="round2Same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DE" sz="1600" kern="1200" dirty="0"/>
            <a:t>Im Rahmen des Bedarfs Ausgebildete werden unbefristet übernommen</a:t>
          </a:r>
        </a:p>
      </dsp:txBody>
      <dsp:txXfrm rot="-5400000">
        <a:off x="930242" y="1130049"/>
        <a:ext cx="2684998" cy="779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27A7B-A629-4154-B59A-925822B8514C}">
      <dsp:nvSpPr>
        <dsp:cNvPr id="0" name=""/>
        <dsp:cNvSpPr/>
      </dsp:nvSpPr>
      <dsp:spPr>
        <a:xfrm>
          <a:off x="1930438" y="615509"/>
          <a:ext cx="4204018" cy="4204018"/>
        </a:xfrm>
        <a:prstGeom prst="blockArc">
          <a:avLst>
            <a:gd name="adj1" fmla="val 12600000"/>
            <a:gd name="adj2" fmla="val 16200000"/>
            <a:gd name="adj3" fmla="val 4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F37A8-9F64-4A98-8C5F-232623CFFBC4}">
      <dsp:nvSpPr>
        <dsp:cNvPr id="0" name=""/>
        <dsp:cNvSpPr/>
      </dsp:nvSpPr>
      <dsp:spPr>
        <a:xfrm>
          <a:off x="1930438" y="615509"/>
          <a:ext cx="4204018" cy="4204018"/>
        </a:xfrm>
        <a:prstGeom prst="blockArc">
          <a:avLst>
            <a:gd name="adj1" fmla="val 9000000"/>
            <a:gd name="adj2" fmla="val 12600000"/>
            <a:gd name="adj3" fmla="val 4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B96BD-BF04-44D8-B087-0259B8B17138}">
      <dsp:nvSpPr>
        <dsp:cNvPr id="0" name=""/>
        <dsp:cNvSpPr/>
      </dsp:nvSpPr>
      <dsp:spPr>
        <a:xfrm>
          <a:off x="1930438" y="615509"/>
          <a:ext cx="4204018" cy="4204018"/>
        </a:xfrm>
        <a:prstGeom prst="blockArc">
          <a:avLst>
            <a:gd name="adj1" fmla="val 5400000"/>
            <a:gd name="adj2" fmla="val 9000000"/>
            <a:gd name="adj3" fmla="val 4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F2B17-C5F5-480D-8BF4-22C57FE50C04}">
      <dsp:nvSpPr>
        <dsp:cNvPr id="0" name=""/>
        <dsp:cNvSpPr/>
      </dsp:nvSpPr>
      <dsp:spPr>
        <a:xfrm>
          <a:off x="1930438" y="615509"/>
          <a:ext cx="4204018" cy="4204018"/>
        </a:xfrm>
        <a:prstGeom prst="blockArc">
          <a:avLst>
            <a:gd name="adj1" fmla="val 1800000"/>
            <a:gd name="adj2" fmla="val 5400000"/>
            <a:gd name="adj3" fmla="val 4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4E7EB0-C1F4-49CE-ACA2-F7096DA51ECE}">
      <dsp:nvSpPr>
        <dsp:cNvPr id="0" name=""/>
        <dsp:cNvSpPr/>
      </dsp:nvSpPr>
      <dsp:spPr>
        <a:xfrm>
          <a:off x="1930438" y="615509"/>
          <a:ext cx="4204018" cy="4204018"/>
        </a:xfrm>
        <a:prstGeom prst="blockArc">
          <a:avLst>
            <a:gd name="adj1" fmla="val 19800000"/>
            <a:gd name="adj2" fmla="val 1800000"/>
            <a:gd name="adj3" fmla="val 4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E273D-CDE4-4E89-B763-E2C7FF5CE2CA}">
      <dsp:nvSpPr>
        <dsp:cNvPr id="0" name=""/>
        <dsp:cNvSpPr/>
      </dsp:nvSpPr>
      <dsp:spPr>
        <a:xfrm>
          <a:off x="1930438" y="615509"/>
          <a:ext cx="4204018" cy="4204018"/>
        </a:xfrm>
        <a:prstGeom prst="blockArc">
          <a:avLst>
            <a:gd name="adj1" fmla="val 16200000"/>
            <a:gd name="adj2" fmla="val 19800000"/>
            <a:gd name="adj3" fmla="val 4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DAFE3-C5DF-48FC-944D-ABDE4346D537}">
      <dsp:nvSpPr>
        <dsp:cNvPr id="0" name=""/>
        <dsp:cNvSpPr/>
      </dsp:nvSpPr>
      <dsp:spPr>
        <a:xfrm>
          <a:off x="3088327" y="1773397"/>
          <a:ext cx="1888241" cy="1888241"/>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u="none" kern="1200"/>
            <a:t>Personalplanung im Betrieb</a:t>
          </a:r>
          <a:endParaRPr lang="de-DE" sz="900" u="none" kern="1200" dirty="0"/>
        </a:p>
      </dsp:txBody>
      <dsp:txXfrm>
        <a:off x="3364853" y="2049923"/>
        <a:ext cx="1335189" cy="1335189"/>
      </dsp:txXfrm>
    </dsp:sp>
    <dsp:sp modelId="{8A4FC215-5414-4AB9-A097-57E6E2F054E1}">
      <dsp:nvSpPr>
        <dsp:cNvPr id="0" name=""/>
        <dsp:cNvSpPr/>
      </dsp:nvSpPr>
      <dsp:spPr>
        <a:xfrm>
          <a:off x="3371563" y="2208"/>
          <a:ext cx="1321768" cy="1321768"/>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u="none" kern="1200" dirty="0" err="1"/>
            <a:t>Personalbe-darfsplanung</a:t>
          </a:r>
          <a:r>
            <a:rPr lang="de-DE" sz="900" b="1" u="none" kern="1200" dirty="0"/>
            <a:t> </a:t>
          </a:r>
          <a:r>
            <a:rPr lang="de-DE" sz="900" b="0" u="none" kern="1200" dirty="0"/>
            <a:t>quantitativ, qualitativ, zeitlich, örtlich</a:t>
          </a:r>
          <a:endParaRPr lang="de-DE" sz="900" u="none" kern="1200" dirty="0"/>
        </a:p>
      </dsp:txBody>
      <dsp:txXfrm>
        <a:off x="3565131" y="195776"/>
        <a:ext cx="934632" cy="934632"/>
      </dsp:txXfrm>
    </dsp:sp>
    <dsp:sp modelId="{F4F36279-E1E3-46C6-91C6-295851866F40}">
      <dsp:nvSpPr>
        <dsp:cNvPr id="0" name=""/>
        <dsp:cNvSpPr/>
      </dsp:nvSpPr>
      <dsp:spPr>
        <a:xfrm>
          <a:off x="5150748" y="1029421"/>
          <a:ext cx="1321768" cy="1321768"/>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u="none" kern="1200"/>
            <a:t>Personal-beschaffung</a:t>
          </a:r>
          <a:r>
            <a:rPr lang="de-DE" sz="900" b="0" u="none" kern="1200"/>
            <a:t> inner- und</a:t>
          </a:r>
          <a:br>
            <a:rPr lang="de-DE" sz="900" b="0" u="none" kern="1200"/>
          </a:br>
          <a:r>
            <a:rPr lang="de-DE" sz="900" b="0" u="none" kern="1200"/>
            <a:t>außerbetrieblich</a:t>
          </a:r>
          <a:endParaRPr lang="de-DE" sz="900" u="none" kern="1200" dirty="0"/>
        </a:p>
      </dsp:txBody>
      <dsp:txXfrm>
        <a:off x="5344316" y="1222989"/>
        <a:ext cx="934632" cy="934632"/>
      </dsp:txXfrm>
    </dsp:sp>
    <dsp:sp modelId="{2EC9E33A-67B0-4A34-88C2-8A9428C9DAF5}">
      <dsp:nvSpPr>
        <dsp:cNvPr id="0" name=""/>
        <dsp:cNvSpPr/>
      </dsp:nvSpPr>
      <dsp:spPr>
        <a:xfrm>
          <a:off x="5150748" y="3083846"/>
          <a:ext cx="1321768" cy="1321768"/>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u="none" kern="1200"/>
            <a:t>Personalent-wicklung: </a:t>
          </a:r>
          <a:r>
            <a:rPr lang="de-DE" sz="900" b="0" u="none" kern="1200"/>
            <a:t>Ausbildung, Fortbildung, Umschulung</a:t>
          </a:r>
          <a:endParaRPr lang="de-DE" sz="900" u="none" kern="1200" dirty="0"/>
        </a:p>
      </dsp:txBody>
      <dsp:txXfrm>
        <a:off x="5344316" y="3277414"/>
        <a:ext cx="934632" cy="934632"/>
      </dsp:txXfrm>
    </dsp:sp>
    <dsp:sp modelId="{8A33ECC7-A9C3-4419-8FE4-4A9DFCDA07E3}">
      <dsp:nvSpPr>
        <dsp:cNvPr id="0" name=""/>
        <dsp:cNvSpPr/>
      </dsp:nvSpPr>
      <dsp:spPr>
        <a:xfrm>
          <a:off x="3371563" y="4111059"/>
          <a:ext cx="1321768" cy="1321768"/>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u="none" kern="1200"/>
            <a:t>Personal-einsatzplanung</a:t>
          </a:r>
          <a:r>
            <a:rPr lang="de-DE" sz="900" b="0" u="none" kern="1200"/>
            <a:t> bestmögliche Eingliederung in die betrieblichen Prozesse</a:t>
          </a:r>
          <a:endParaRPr lang="de-DE" sz="900" u="none" kern="1200" dirty="0"/>
        </a:p>
      </dsp:txBody>
      <dsp:txXfrm>
        <a:off x="3565131" y="4304627"/>
        <a:ext cx="934632" cy="934632"/>
      </dsp:txXfrm>
    </dsp:sp>
    <dsp:sp modelId="{C55E7809-1311-41BF-9C5B-66676B2FC1DD}">
      <dsp:nvSpPr>
        <dsp:cNvPr id="0" name=""/>
        <dsp:cNvSpPr/>
      </dsp:nvSpPr>
      <dsp:spPr>
        <a:xfrm>
          <a:off x="1592379" y="3083846"/>
          <a:ext cx="1321768" cy="1321768"/>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u="none" kern="1200"/>
            <a:t>Personal-(abbau)planung </a:t>
          </a:r>
          <a:r>
            <a:rPr lang="de-DE" sz="900" b="0" u="none" kern="1200"/>
            <a:t>vorbeugende </a:t>
          </a:r>
          <a:br>
            <a:rPr lang="de-DE" sz="900" b="0" u="none" kern="1200"/>
          </a:br>
          <a:r>
            <a:rPr lang="de-DE" sz="900" b="0" u="none" kern="1200"/>
            <a:t>Maßnahmen</a:t>
          </a:r>
          <a:endParaRPr lang="de-DE" sz="900" u="none" kern="1200" dirty="0"/>
        </a:p>
      </dsp:txBody>
      <dsp:txXfrm>
        <a:off x="1785947" y="3277414"/>
        <a:ext cx="934632" cy="934632"/>
      </dsp:txXfrm>
    </dsp:sp>
    <dsp:sp modelId="{C3A33E70-44A4-4171-B7AA-C4A570690940}">
      <dsp:nvSpPr>
        <dsp:cNvPr id="0" name=""/>
        <dsp:cNvSpPr/>
      </dsp:nvSpPr>
      <dsp:spPr>
        <a:xfrm>
          <a:off x="1592379" y="1029421"/>
          <a:ext cx="1321768" cy="1321768"/>
        </a:xfrm>
        <a:prstGeom prst="ellipse">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de-DE" sz="900" b="1" kern="1200"/>
            <a:t>Personalkosten</a:t>
          </a:r>
          <a:r>
            <a:rPr lang="de-DE" sz="900" kern="1200"/>
            <a:t> Entwicklung </a:t>
          </a:r>
          <a:br>
            <a:rPr lang="de-DE" sz="900" kern="1200"/>
          </a:br>
          <a:r>
            <a:rPr lang="de-DE" sz="900" kern="1200"/>
            <a:t>von Lohn/Gehalt, Eingruppierung</a:t>
          </a:r>
          <a:endParaRPr lang="de-DE" sz="900" u="none" kern="1200" dirty="0"/>
        </a:p>
      </dsp:txBody>
      <dsp:txXfrm>
        <a:off x="1785947" y="1222989"/>
        <a:ext cx="934632" cy="934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71800" cy="458788"/>
          </a:xfrm>
          <a:prstGeom prst="rect">
            <a:avLst/>
          </a:prstGeom>
        </p:spPr>
        <p:txBody>
          <a:bodyPr vert="horz" lIns="91414" tIns="45707" rIns="91414" bIns="45707" rtlCol="0"/>
          <a:lstStyle>
            <a:lvl1pPr algn="l">
              <a:defRPr sz="1200"/>
            </a:lvl1pPr>
          </a:lstStyle>
          <a:p>
            <a:r>
              <a:rPr lang="de-DE"/>
              <a:t>Notizen zur Foliensammlung: Thema hier eintragen </a:t>
            </a:r>
          </a:p>
        </p:txBody>
      </p:sp>
      <p:sp>
        <p:nvSpPr>
          <p:cNvPr id="3" name="Datumsplatzhalter 2"/>
          <p:cNvSpPr>
            <a:spLocks noGrp="1"/>
          </p:cNvSpPr>
          <p:nvPr>
            <p:ph type="dt" sz="quarter" idx="1"/>
          </p:nvPr>
        </p:nvSpPr>
        <p:spPr>
          <a:xfrm>
            <a:off x="3884616" y="2"/>
            <a:ext cx="2971800" cy="458788"/>
          </a:xfrm>
          <a:prstGeom prst="rect">
            <a:avLst/>
          </a:prstGeom>
        </p:spPr>
        <p:txBody>
          <a:bodyPr vert="horz" lIns="91414" tIns="45707" rIns="91414" bIns="45707" rtlCol="0"/>
          <a:lstStyle>
            <a:lvl1pPr algn="r">
              <a:defRPr sz="1200"/>
            </a:lvl1pPr>
          </a:lstStyle>
          <a:p>
            <a:fld id="{7010992D-D7EA-44DE-9F0B-83048D020CC3}" type="datetimeFigureOut">
              <a:rPr lang="de-DE" smtClean="0"/>
              <a:t>25.09.2017</a:t>
            </a:fld>
            <a:endParaRPr lang="de-DE"/>
          </a:p>
        </p:txBody>
      </p:sp>
      <p:sp>
        <p:nvSpPr>
          <p:cNvPr id="4" name="Fußzeilenplatzhalter 3"/>
          <p:cNvSpPr>
            <a:spLocks noGrp="1"/>
          </p:cNvSpPr>
          <p:nvPr>
            <p:ph type="ftr" sz="quarter" idx="2"/>
          </p:nvPr>
        </p:nvSpPr>
        <p:spPr>
          <a:xfrm>
            <a:off x="3" y="8685214"/>
            <a:ext cx="2971800" cy="458787"/>
          </a:xfrm>
          <a:prstGeom prst="rect">
            <a:avLst/>
          </a:prstGeom>
        </p:spPr>
        <p:txBody>
          <a:bodyPr vert="horz" lIns="91414" tIns="45707" rIns="91414" bIns="45707" rtlCol="0" anchor="b"/>
          <a:lstStyle>
            <a:lvl1pPr algn="l">
              <a:defRPr sz="1200"/>
            </a:lvl1pPr>
          </a:lstStyle>
          <a:p>
            <a:endParaRPr lang="de-DE"/>
          </a:p>
        </p:txBody>
      </p:sp>
      <p:sp>
        <p:nvSpPr>
          <p:cNvPr id="5" name="Foliennummernplatzhalter 4"/>
          <p:cNvSpPr>
            <a:spLocks noGrp="1"/>
          </p:cNvSpPr>
          <p:nvPr>
            <p:ph type="sldNum" sz="quarter" idx="3"/>
          </p:nvPr>
        </p:nvSpPr>
        <p:spPr>
          <a:xfrm>
            <a:off x="3884616" y="8685214"/>
            <a:ext cx="2971800" cy="458787"/>
          </a:xfrm>
          <a:prstGeom prst="rect">
            <a:avLst/>
          </a:prstGeom>
        </p:spPr>
        <p:txBody>
          <a:bodyPr vert="horz" lIns="91414" tIns="45707" rIns="91414" bIns="45707" rtlCol="0" anchor="b"/>
          <a:lstStyle>
            <a:lvl1pPr algn="r">
              <a:defRPr sz="1200"/>
            </a:lvl1pPr>
          </a:lstStyle>
          <a:p>
            <a:fld id="{82C33D84-9CE4-4C33-9DC5-5A084EC37EB4}" type="slidenum">
              <a:rPr lang="de-DE" smtClean="0"/>
              <a:t>‹Nr.›</a:t>
            </a:fld>
            <a:endParaRPr lang="de-DE"/>
          </a:p>
        </p:txBody>
      </p:sp>
    </p:spTree>
    <p:extLst>
      <p:ext uri="{BB962C8B-B14F-4D97-AF65-F5344CB8AC3E}">
        <p14:creationId xmlns:p14="http://schemas.microsoft.com/office/powerpoint/2010/main" val="128984586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861048" cy="458788"/>
          </a:xfrm>
          <a:prstGeom prst="rect">
            <a:avLst/>
          </a:prstGeom>
        </p:spPr>
        <p:txBody>
          <a:bodyPr vert="horz" lIns="91414" tIns="45707" rIns="91414" bIns="45707" rtlCol="0"/>
          <a:lstStyle>
            <a:lvl1pPr algn="l">
              <a:defRPr sz="1200" b="1">
                <a:latin typeface="Segoe UI" panose="020B0502040204020203" pitchFamily="34" charset="0"/>
                <a:cs typeface="Segoe UI" panose="020B0502040204020203" pitchFamily="34" charset="0"/>
              </a:defRPr>
            </a:lvl1pPr>
          </a:lstStyle>
          <a:p>
            <a:r>
              <a:rPr lang="de-DE"/>
              <a:t>Notizen</a:t>
            </a:r>
          </a:p>
        </p:txBody>
      </p:sp>
      <p:sp>
        <p:nvSpPr>
          <p:cNvPr id="3" name="Datumsplatzhalter 2"/>
          <p:cNvSpPr>
            <a:spLocks noGrp="1"/>
          </p:cNvSpPr>
          <p:nvPr>
            <p:ph type="dt" idx="1"/>
          </p:nvPr>
        </p:nvSpPr>
        <p:spPr>
          <a:xfrm>
            <a:off x="3884616" y="2"/>
            <a:ext cx="2971800" cy="458788"/>
          </a:xfrm>
          <a:prstGeom prst="rect">
            <a:avLst/>
          </a:prstGeom>
        </p:spPr>
        <p:txBody>
          <a:bodyPr vert="horz" lIns="91414" tIns="45707" rIns="91414" bIns="45707" rtlCol="0"/>
          <a:lstStyle>
            <a:lvl1pPr algn="r">
              <a:defRPr sz="1200"/>
            </a:lvl1pPr>
          </a:lstStyle>
          <a:p>
            <a:fld id="{825410A5-6DD5-493A-A0EC-4B865146814E}" type="datetimeFigureOut">
              <a:rPr lang="de-DE" smtClean="0"/>
              <a:t>25.09.2017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14" tIns="45707" rIns="91414" bIns="45707"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14" tIns="45707" rIns="91414" bIns="45707"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 y="8685214"/>
            <a:ext cx="2971800" cy="458787"/>
          </a:xfrm>
          <a:prstGeom prst="rect">
            <a:avLst/>
          </a:prstGeom>
        </p:spPr>
        <p:txBody>
          <a:bodyPr vert="horz" lIns="91414" tIns="45707" rIns="91414" bIns="45707" rtlCol="0" anchor="b"/>
          <a:lstStyle>
            <a:lvl1pPr algn="l">
              <a:defRPr sz="1200"/>
            </a:lvl1pPr>
          </a:lstStyle>
          <a:p>
            <a:endParaRPr lang="de-DE"/>
          </a:p>
        </p:txBody>
      </p:sp>
      <p:sp>
        <p:nvSpPr>
          <p:cNvPr id="7" name="Foliennummernplatzhalter 6"/>
          <p:cNvSpPr>
            <a:spLocks noGrp="1"/>
          </p:cNvSpPr>
          <p:nvPr>
            <p:ph type="sldNum" sz="quarter" idx="5"/>
          </p:nvPr>
        </p:nvSpPr>
        <p:spPr>
          <a:xfrm>
            <a:off x="3884616" y="8685214"/>
            <a:ext cx="2971800" cy="458787"/>
          </a:xfrm>
          <a:prstGeom prst="rect">
            <a:avLst/>
          </a:prstGeom>
        </p:spPr>
        <p:txBody>
          <a:bodyPr vert="horz" lIns="91414" tIns="45707" rIns="91414" bIns="45707" rtlCol="0" anchor="b"/>
          <a:lstStyle>
            <a:lvl1pPr algn="r">
              <a:defRPr sz="1200"/>
            </a:lvl1pPr>
          </a:lstStyle>
          <a:p>
            <a:fld id="{FDBA5B60-B463-48CB-AA75-2A871C9EEBB5}" type="slidenum">
              <a:rPr lang="de-DE" smtClean="0"/>
              <a:t>‹Nr.›</a:t>
            </a:fld>
            <a:endParaRPr lang="de-DE"/>
          </a:p>
        </p:txBody>
      </p:sp>
    </p:spTree>
    <p:extLst>
      <p:ext uri="{BB962C8B-B14F-4D97-AF65-F5344CB8AC3E}">
        <p14:creationId xmlns:p14="http://schemas.microsoft.com/office/powerpoint/2010/main" val="2803966818"/>
      </p:ext>
    </p:extLst>
  </p:cSld>
  <p:clrMap bg1="lt1" tx1="dk1" bg2="lt2" tx2="dk2" accent1="accent1" accent2="accent2" accent3="accent3" accent4="accent4" accent5="accent5" accent6="accent6" hlink="hlink" folHlink="folHlink"/>
  <p:hf ftr="0" dt="0"/>
  <p:notesStyle>
    <a:lvl1pPr marL="1714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1pPr>
    <a:lvl2pPr marL="6286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2pPr>
    <a:lvl3pPr marL="10858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3pPr>
    <a:lvl4pPr marL="15430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4pPr>
    <a:lvl5pPr marL="2000250" indent="-171450" algn="l" defTabSz="914400" rtl="0" eaLnBrk="1" latinLnBrk="0" hangingPunct="1">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38D035BA-D8AA-4085-8CCC-C1F1A68EAAAB}" type="slidenum">
              <a:rPr lang="de-DE" altLang="de-DE" sz="1200" b="0">
                <a:solidFill>
                  <a:prstClr val="black"/>
                </a:solidFill>
                <a:latin typeface="Times" panose="02020603050405020304" pitchFamily="18" charset="0"/>
              </a:rPr>
              <a:pPr/>
              <a:t>7</a:t>
            </a:fld>
            <a:endParaRPr lang="de-DE" altLang="de-DE" sz="1200" b="0">
              <a:solidFill>
                <a:prstClr val="black"/>
              </a:solidFill>
              <a:latin typeface="Times" panose="02020603050405020304" pitchFamily="18" charset="0"/>
            </a:endParaRPr>
          </a:p>
        </p:txBody>
      </p:sp>
      <p:sp>
        <p:nvSpPr>
          <p:cNvPr id="39939"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5B34B5DE-D92D-488A-B703-9BDC3D8AA6C2}" type="slidenum">
              <a:rPr lang="de-DE" altLang="de-DE" sz="1200" b="0">
                <a:solidFill>
                  <a:prstClr val="black"/>
                </a:solidFill>
                <a:latin typeface="Times" panose="02020603050405020304" pitchFamily="18" charset="0"/>
              </a:rPr>
              <a:pPr algn="r" defTabSz="808734"/>
              <a:t>7</a:t>
            </a:fld>
            <a:endParaRPr lang="de-DE" altLang="de-DE" sz="1200" b="0">
              <a:solidFill>
                <a:prstClr val="black"/>
              </a:solidFill>
              <a:latin typeface="Times" panose="02020603050405020304" pitchFamily="18"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60338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6B6EB16-BEE4-467D-A59E-52FDCB4CB4B3}" type="slidenum">
              <a:rPr lang="de-DE" altLang="de-DE">
                <a:solidFill>
                  <a:prstClr val="black"/>
                </a:solidFill>
              </a:rPr>
              <a:pPr>
                <a:spcBef>
                  <a:spcPct val="0"/>
                </a:spcBef>
              </a:pPr>
              <a:t>23</a:t>
            </a:fld>
            <a:endParaRPr lang="de-DE" altLang="de-DE">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64602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8B22EB8F-96B1-4871-A271-F139F1E9523A}" type="slidenum">
              <a:rPr lang="de-DE" altLang="de-DE" sz="1200" b="0">
                <a:solidFill>
                  <a:prstClr val="black"/>
                </a:solidFill>
                <a:latin typeface="Times" panose="02020603050405020304" pitchFamily="18" charset="0"/>
              </a:rPr>
              <a:pPr/>
              <a:t>24</a:t>
            </a:fld>
            <a:endParaRPr lang="de-DE" altLang="de-DE" sz="1200" b="0">
              <a:solidFill>
                <a:prstClr val="black"/>
              </a:solidFill>
              <a:latin typeface="Times" panose="02020603050405020304" pitchFamily="18" charset="0"/>
            </a:endParaRPr>
          </a:p>
        </p:txBody>
      </p:sp>
      <p:sp>
        <p:nvSpPr>
          <p:cNvPr id="43011"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DA00DEC7-E75F-4B4A-8949-D2FC51EC29FC}" type="slidenum">
              <a:rPr lang="de-DE" altLang="de-DE" sz="1200" b="0">
                <a:solidFill>
                  <a:prstClr val="black"/>
                </a:solidFill>
                <a:latin typeface="Times" panose="02020603050405020304" pitchFamily="18" charset="0"/>
              </a:rPr>
              <a:pPr algn="r" defTabSz="808734"/>
              <a:t>24</a:t>
            </a:fld>
            <a:endParaRPr lang="de-DE" altLang="de-DE" sz="1200" b="0">
              <a:solidFill>
                <a:prstClr val="black"/>
              </a:solidFill>
              <a:latin typeface="Times" panose="02020603050405020304"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98133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101CD15-57F2-48EA-9305-E8A8FD722C04}" type="slidenum">
              <a:rPr lang="de-DE" altLang="de-DE">
                <a:solidFill>
                  <a:prstClr val="black"/>
                </a:solidFill>
              </a:rPr>
              <a:pPr>
                <a:spcBef>
                  <a:spcPct val="0"/>
                </a:spcBef>
              </a:pPr>
              <a:t>27</a:t>
            </a:fld>
            <a:endParaRPr lang="de-DE" altLang="de-DE">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31499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8B22EB8F-96B1-4871-A271-F139F1E9523A}" type="slidenum">
              <a:rPr lang="de-DE" altLang="de-DE" sz="1200" b="0">
                <a:solidFill>
                  <a:prstClr val="black"/>
                </a:solidFill>
                <a:latin typeface="Times" panose="02020603050405020304" pitchFamily="18" charset="0"/>
              </a:rPr>
              <a:pPr/>
              <a:t>28</a:t>
            </a:fld>
            <a:endParaRPr lang="de-DE" altLang="de-DE" sz="1200" b="0">
              <a:solidFill>
                <a:prstClr val="black"/>
              </a:solidFill>
              <a:latin typeface="Times" panose="02020603050405020304" pitchFamily="18" charset="0"/>
            </a:endParaRPr>
          </a:p>
        </p:txBody>
      </p:sp>
      <p:sp>
        <p:nvSpPr>
          <p:cNvPr id="43011"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DA00DEC7-E75F-4B4A-8949-D2FC51EC29FC}" type="slidenum">
              <a:rPr lang="de-DE" altLang="de-DE" sz="1200" b="0">
                <a:solidFill>
                  <a:prstClr val="black"/>
                </a:solidFill>
                <a:latin typeface="Times" panose="02020603050405020304" pitchFamily="18" charset="0"/>
              </a:rPr>
              <a:pPr algn="r" defTabSz="808734"/>
              <a:t>28</a:t>
            </a:fld>
            <a:endParaRPr lang="de-DE" altLang="de-DE" sz="1200" b="0">
              <a:solidFill>
                <a:prstClr val="black"/>
              </a:solidFill>
              <a:latin typeface="Times" panose="02020603050405020304"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75107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927CF63-FF99-423F-B708-BB0BFAB75114}" type="slidenum">
              <a:rPr lang="de-DE" altLang="de-DE">
                <a:solidFill>
                  <a:prstClr val="black"/>
                </a:solidFill>
              </a:rPr>
              <a:pPr>
                <a:spcBef>
                  <a:spcPct val="0"/>
                </a:spcBef>
              </a:pPr>
              <a:t>29</a:t>
            </a:fld>
            <a:endParaRPr lang="de-DE" altLang="de-DE">
              <a:solidFill>
                <a:prstClr val="black"/>
              </a:solidFill>
            </a:endParaRPr>
          </a:p>
        </p:txBody>
      </p:sp>
      <p:sp>
        <p:nvSpPr>
          <p:cNvPr id="11267"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lgn="r" defTabSz="808734">
              <a:spcBef>
                <a:spcPct val="0"/>
              </a:spcBef>
            </a:pPr>
            <a:fld id="{16C0533E-2A78-4E99-ADB6-ACCD447FB45B}" type="slidenum">
              <a:rPr lang="de-DE" altLang="de-DE">
                <a:solidFill>
                  <a:prstClr val="black"/>
                </a:solidFill>
              </a:rPr>
              <a:pPr algn="r" defTabSz="808734">
                <a:spcBef>
                  <a:spcPct val="0"/>
                </a:spcBef>
              </a:pPr>
              <a:t>29</a:t>
            </a:fld>
            <a:endParaRPr lang="de-DE" altLang="de-DE">
              <a:solidFill>
                <a:prstClr val="black"/>
              </a:solidFill>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84042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38D035BA-D8AA-4085-8CCC-C1F1A68EAAAB}" type="slidenum">
              <a:rPr lang="de-DE" altLang="de-DE" sz="1200" b="0">
                <a:solidFill>
                  <a:prstClr val="black"/>
                </a:solidFill>
                <a:latin typeface="Times" panose="02020603050405020304" pitchFamily="18" charset="0"/>
              </a:rPr>
              <a:pPr/>
              <a:t>8</a:t>
            </a:fld>
            <a:endParaRPr lang="de-DE" altLang="de-DE" sz="1200" b="0">
              <a:solidFill>
                <a:prstClr val="black"/>
              </a:solidFill>
              <a:latin typeface="Times" panose="02020603050405020304" pitchFamily="18" charset="0"/>
            </a:endParaRPr>
          </a:p>
        </p:txBody>
      </p:sp>
      <p:sp>
        <p:nvSpPr>
          <p:cNvPr id="39939"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5B34B5DE-D92D-488A-B703-9BDC3D8AA6C2}" type="slidenum">
              <a:rPr lang="de-DE" altLang="de-DE" sz="1200" b="0">
                <a:solidFill>
                  <a:prstClr val="black"/>
                </a:solidFill>
                <a:latin typeface="Times" panose="02020603050405020304" pitchFamily="18" charset="0"/>
              </a:rPr>
              <a:pPr algn="r" defTabSz="808734"/>
              <a:t>8</a:t>
            </a:fld>
            <a:endParaRPr lang="de-DE" altLang="de-DE" sz="1200" b="0">
              <a:solidFill>
                <a:prstClr val="black"/>
              </a:solidFill>
              <a:latin typeface="Times" panose="02020603050405020304" pitchFamily="18"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29433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5441A711-205A-454D-B5ED-A7319F8806B9}" type="slidenum">
              <a:rPr lang="de-DE" altLang="de-DE" sz="1200" b="0">
                <a:solidFill>
                  <a:prstClr val="black"/>
                </a:solidFill>
                <a:latin typeface="Times" panose="02020603050405020304" pitchFamily="18" charset="0"/>
              </a:rPr>
              <a:pPr/>
              <a:t>9</a:t>
            </a:fld>
            <a:endParaRPr lang="de-DE" altLang="de-DE" sz="1200" b="0">
              <a:solidFill>
                <a:prstClr val="black"/>
              </a:solidFill>
              <a:latin typeface="Times"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165846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8B22EB8F-96B1-4871-A271-F139F1E9523A}" type="slidenum">
              <a:rPr lang="de-DE" altLang="de-DE" sz="1200" b="0">
                <a:solidFill>
                  <a:prstClr val="black"/>
                </a:solidFill>
                <a:latin typeface="Times" panose="02020603050405020304" pitchFamily="18" charset="0"/>
              </a:rPr>
              <a:pPr/>
              <a:t>10</a:t>
            </a:fld>
            <a:endParaRPr lang="de-DE" altLang="de-DE" sz="1200" b="0">
              <a:solidFill>
                <a:prstClr val="black"/>
              </a:solidFill>
              <a:latin typeface="Times" panose="02020603050405020304" pitchFamily="18" charset="0"/>
            </a:endParaRPr>
          </a:p>
        </p:txBody>
      </p:sp>
      <p:sp>
        <p:nvSpPr>
          <p:cNvPr id="43011"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DA00DEC7-E75F-4B4A-8949-D2FC51EC29FC}" type="slidenum">
              <a:rPr lang="de-DE" altLang="de-DE" sz="1200" b="0">
                <a:solidFill>
                  <a:prstClr val="black"/>
                </a:solidFill>
                <a:latin typeface="Times" panose="02020603050405020304" pitchFamily="18" charset="0"/>
              </a:rPr>
              <a:pPr algn="r" defTabSz="808734"/>
              <a:t>10</a:t>
            </a:fld>
            <a:endParaRPr lang="de-DE" altLang="de-DE" sz="1200" b="0">
              <a:solidFill>
                <a:prstClr val="black"/>
              </a:solidFill>
              <a:latin typeface="Times" panose="02020603050405020304"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41882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1F2FF857-370E-4859-88D2-22926958C890}" type="slidenum">
              <a:rPr lang="de-DE" altLang="de-DE" sz="1200" b="0">
                <a:solidFill>
                  <a:prstClr val="black"/>
                </a:solidFill>
                <a:latin typeface="Times" panose="02020603050405020304" pitchFamily="18" charset="0"/>
              </a:rPr>
              <a:pPr/>
              <a:t>11</a:t>
            </a:fld>
            <a:endParaRPr lang="de-DE" altLang="de-DE" sz="1200" b="0">
              <a:solidFill>
                <a:prstClr val="black"/>
              </a:solidFill>
              <a:latin typeface="Times" panose="02020603050405020304" pitchFamily="18" charset="0"/>
            </a:endParaRPr>
          </a:p>
        </p:txBody>
      </p:sp>
      <p:sp>
        <p:nvSpPr>
          <p:cNvPr id="41987"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D8909CA1-5EFF-4ED2-9CC2-72C7341623DE}" type="slidenum">
              <a:rPr lang="de-DE" altLang="de-DE" sz="1200" b="0">
                <a:solidFill>
                  <a:prstClr val="black"/>
                </a:solidFill>
                <a:latin typeface="Times" panose="02020603050405020304" pitchFamily="18" charset="0"/>
              </a:rPr>
              <a:pPr algn="r" defTabSz="808734"/>
              <a:t>11</a:t>
            </a:fld>
            <a:endParaRPr lang="de-DE" altLang="de-DE" sz="1200" b="0">
              <a:solidFill>
                <a:prstClr val="black"/>
              </a:solidFill>
              <a:latin typeface="Times" panose="02020603050405020304"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53197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D25FCA3E-C9E1-4994-8D2C-1F22273B8837}" type="slidenum">
              <a:rPr lang="de-DE" altLang="de-DE" sz="1200" b="0">
                <a:solidFill>
                  <a:prstClr val="black"/>
                </a:solidFill>
                <a:latin typeface="Times" panose="02020603050405020304" pitchFamily="18" charset="0"/>
              </a:rPr>
              <a:pPr/>
              <a:t>12</a:t>
            </a:fld>
            <a:endParaRPr lang="de-DE" altLang="de-DE" sz="1200" b="0">
              <a:solidFill>
                <a:prstClr val="black"/>
              </a:solidFill>
              <a:latin typeface="Times" panose="02020603050405020304" pitchFamily="18" charset="0"/>
            </a:endParaRPr>
          </a:p>
        </p:txBody>
      </p:sp>
      <p:sp>
        <p:nvSpPr>
          <p:cNvPr id="45059"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244A9D9C-61AA-4BBD-82FB-F608C739F51F}" type="slidenum">
              <a:rPr lang="de-DE" altLang="de-DE" sz="1200" b="0">
                <a:solidFill>
                  <a:prstClr val="black"/>
                </a:solidFill>
                <a:latin typeface="Times" panose="02020603050405020304" pitchFamily="18" charset="0"/>
              </a:rPr>
              <a:pPr algn="r" defTabSz="808734"/>
              <a:t>12</a:t>
            </a:fld>
            <a:endParaRPr lang="de-DE" altLang="de-DE" sz="1200" b="0">
              <a:solidFill>
                <a:prstClr val="black"/>
              </a:solidFill>
              <a:latin typeface="Times" panose="02020603050405020304"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50896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7C7EA2FF-78D9-41AA-8B06-136E2F147363}" type="slidenum">
              <a:rPr lang="de-DE" altLang="de-DE" sz="1200" b="0">
                <a:solidFill>
                  <a:prstClr val="black"/>
                </a:solidFill>
                <a:latin typeface="Times" panose="02020603050405020304" pitchFamily="18" charset="0"/>
              </a:rPr>
              <a:pPr/>
              <a:t>13</a:t>
            </a:fld>
            <a:endParaRPr lang="de-DE" altLang="de-DE" sz="1200" b="0">
              <a:solidFill>
                <a:prstClr val="black"/>
              </a:solidFill>
              <a:latin typeface="Times" panose="02020603050405020304" pitchFamily="18" charset="0"/>
            </a:endParaRPr>
          </a:p>
        </p:txBody>
      </p:sp>
      <p:sp>
        <p:nvSpPr>
          <p:cNvPr id="46083"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A6D9DEB8-BD0D-4810-A283-4A51A62F788E}" type="slidenum">
              <a:rPr lang="de-DE" altLang="de-DE" sz="1200" b="0">
                <a:solidFill>
                  <a:prstClr val="black"/>
                </a:solidFill>
                <a:latin typeface="Times" panose="02020603050405020304" pitchFamily="18" charset="0"/>
              </a:rPr>
              <a:pPr algn="r" defTabSz="808734"/>
              <a:t>13</a:t>
            </a:fld>
            <a:endParaRPr lang="de-DE" altLang="de-DE" sz="1200" b="0">
              <a:solidFill>
                <a:prstClr val="black"/>
              </a:solidFill>
              <a:latin typeface="Times" panose="02020603050405020304" pitchFamily="18"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1429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386EC342-8FC3-45E2-8F36-5E2843E500EB}" type="slidenum">
              <a:rPr lang="de-DE" altLang="de-DE" sz="1200" b="0">
                <a:solidFill>
                  <a:prstClr val="black"/>
                </a:solidFill>
                <a:latin typeface="Times" panose="02020603050405020304" pitchFamily="18" charset="0"/>
              </a:rPr>
              <a:pPr/>
              <a:t>14</a:t>
            </a:fld>
            <a:endParaRPr lang="de-DE" altLang="de-DE" sz="1200" b="0">
              <a:solidFill>
                <a:prstClr val="black"/>
              </a:solidFill>
              <a:latin typeface="Times" panose="02020603050405020304" pitchFamily="18" charset="0"/>
            </a:endParaRPr>
          </a:p>
        </p:txBody>
      </p:sp>
      <p:sp>
        <p:nvSpPr>
          <p:cNvPr id="47107"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1E170291-80CB-4DCE-9FBA-C5F7865E4127}" type="slidenum">
              <a:rPr lang="de-DE" altLang="de-DE" sz="1200" b="0">
                <a:solidFill>
                  <a:prstClr val="black"/>
                </a:solidFill>
                <a:latin typeface="Times" panose="02020603050405020304" pitchFamily="18" charset="0"/>
              </a:rPr>
              <a:pPr algn="r" defTabSz="808734"/>
              <a:t>14</a:t>
            </a:fld>
            <a:endParaRPr lang="de-DE" altLang="de-DE" sz="1200" b="0">
              <a:solidFill>
                <a:prstClr val="black"/>
              </a:solidFill>
              <a:latin typeface="Times" panose="02020603050405020304" pitchFamily="18"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17403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fld id="{0EC849F4-9B22-402C-947E-2B72D134CF93}" type="slidenum">
              <a:rPr lang="de-DE" altLang="de-DE" sz="1200" b="0">
                <a:solidFill>
                  <a:prstClr val="black"/>
                </a:solidFill>
                <a:latin typeface="Times" panose="02020603050405020304" pitchFamily="18" charset="0"/>
              </a:rPr>
              <a:pPr/>
              <a:t>15</a:t>
            </a:fld>
            <a:endParaRPr lang="de-DE" altLang="de-DE" sz="1200" b="0">
              <a:solidFill>
                <a:prstClr val="black"/>
              </a:solidFill>
              <a:latin typeface="Times" panose="02020603050405020304" pitchFamily="18" charset="0"/>
            </a:endParaRPr>
          </a:p>
        </p:txBody>
      </p:sp>
      <p:sp>
        <p:nvSpPr>
          <p:cNvPr id="48131" name="Rectangle 7"/>
          <p:cNvSpPr txBox="1">
            <a:spLocks noGrp="1" noChangeArrowheads="1"/>
          </p:cNvSpPr>
          <p:nvPr/>
        </p:nvSpPr>
        <p:spPr bwMode="auto">
          <a:xfrm>
            <a:off x="3776663" y="9431338"/>
            <a:ext cx="2886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4" tIns="46022" rIns="92044" bIns="46022" anchor="b"/>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algn="r" defTabSz="808734"/>
            <a:fld id="{2B861E9B-81BB-42A3-B160-778D640698A4}" type="slidenum">
              <a:rPr lang="de-DE" altLang="de-DE" sz="1200" b="0">
                <a:solidFill>
                  <a:prstClr val="black"/>
                </a:solidFill>
                <a:latin typeface="Times" panose="02020603050405020304" pitchFamily="18" charset="0"/>
              </a:rPr>
              <a:pPr algn="r" defTabSz="808734"/>
              <a:t>15</a:t>
            </a:fld>
            <a:endParaRPr lang="de-DE" altLang="de-DE" sz="1200" b="0">
              <a:solidFill>
                <a:prstClr val="black"/>
              </a:solidFill>
              <a:latin typeface="Times" panose="02020603050405020304" pitchFamily="18"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pPr eaLnBrk="1" hangingPunct="1"/>
            <a:endParaRPr lang="de-DE" altLang="de-DE">
              <a:latin typeface="Times" panose="02020603050405020304" pitchFamily="18" charset="0"/>
            </a:endParaRPr>
          </a:p>
        </p:txBody>
      </p:sp>
    </p:spTree>
    <p:extLst>
      <p:ext uri="{BB962C8B-B14F-4D97-AF65-F5344CB8AC3E}">
        <p14:creationId xmlns:p14="http://schemas.microsoft.com/office/powerpoint/2010/main" val="221709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Bild">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5" t="29967" r="-209"/>
          <a:stretch/>
        </p:blipFill>
        <p:spPr>
          <a:xfrm>
            <a:off x="-36512" y="1268760"/>
            <a:ext cx="9223246" cy="3846852"/>
          </a:xfrm>
          <a:prstGeom prst="rect">
            <a:avLst/>
          </a:prstGeom>
        </p:spPr>
      </p:pic>
      <p:sp>
        <p:nvSpPr>
          <p:cNvPr id="34" name="Textplatzhalter 33"/>
          <p:cNvSpPr>
            <a:spLocks noGrp="1"/>
          </p:cNvSpPr>
          <p:nvPr>
            <p:ph type="body" sz="quarter" idx="13" hasCustomPrompt="1"/>
          </p:nvPr>
        </p:nvSpPr>
        <p:spPr>
          <a:xfrm>
            <a:off x="755650" y="2276872"/>
            <a:ext cx="4392414" cy="1224136"/>
          </a:xfrm>
          <a:prstGeom prst="rect">
            <a:avLst/>
          </a:prstGeom>
        </p:spPr>
        <p:txBody>
          <a:bodyPr lIns="0">
            <a:noAutofit/>
          </a:bodyPr>
          <a:lstStyle>
            <a:lvl1pPr marL="0" indent="0">
              <a:lnSpc>
                <a:spcPct val="100000"/>
              </a:lnSpc>
              <a:spcBef>
                <a:spcPts val="0"/>
              </a:spcBef>
              <a:buFontTx/>
              <a:buNone/>
              <a:defRPr sz="3600" b="1" baseline="0">
                <a:solidFill>
                  <a:srgbClr val="FF0000"/>
                </a:solidFill>
              </a:defRPr>
            </a:lvl1pPr>
          </a:lstStyle>
          <a:p>
            <a:pPr lvl="0"/>
            <a:r>
              <a:rPr lang="de-DE" dirty="0"/>
              <a:t>Übernahme</a:t>
            </a:r>
          </a:p>
        </p:txBody>
      </p:sp>
      <p:sp>
        <p:nvSpPr>
          <p:cNvPr id="10" name="Textplatzhalter 16"/>
          <p:cNvSpPr>
            <a:spLocks noGrp="1"/>
          </p:cNvSpPr>
          <p:nvPr>
            <p:ph type="body" sz="quarter" idx="10" hasCustomPrompt="1"/>
          </p:nvPr>
        </p:nvSpPr>
        <p:spPr>
          <a:xfrm>
            <a:off x="756000" y="4185084"/>
            <a:ext cx="4573314" cy="1511300"/>
          </a:xfrm>
          <a:prstGeom prst="rect">
            <a:avLst/>
          </a:prstGeom>
        </p:spPr>
        <p:txBody>
          <a:bodyPr lIns="0" anchor="ctr" anchorCtr="0"/>
          <a:lstStyle>
            <a:lvl1pPr marL="0" indent="0">
              <a:lnSpc>
                <a:spcPct val="120000"/>
              </a:lnSpc>
              <a:spcBef>
                <a:spcPts val="0"/>
              </a:spcBef>
              <a:spcAft>
                <a:spcPts val="2400"/>
              </a:spcAft>
              <a:buFontTx/>
              <a:buNone/>
              <a:defRPr sz="1800" b="1" baseline="0"/>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Hier können zusätzliche Informationen untergebracht werden. Drei Zeilen sind durchaus möglich.</a:t>
            </a:r>
          </a:p>
        </p:txBody>
      </p:sp>
      <p:pic>
        <p:nvPicPr>
          <p:cNvPr id="15" name="Grafik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40964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ganzseitig mit Einklinker">
    <p:spTree>
      <p:nvGrpSpPr>
        <p:cNvPr id="1" name=""/>
        <p:cNvGrpSpPr/>
        <p:nvPr/>
      </p:nvGrpSpPr>
      <p:grpSpPr>
        <a:xfrm>
          <a:off x="0" y="0"/>
          <a:ext cx="0" cy="0"/>
          <a:chOff x="0" y="0"/>
          <a:chExt cx="0" cy="0"/>
        </a:xfrm>
      </p:grpSpPr>
      <p:sp>
        <p:nvSpPr>
          <p:cNvPr id="6" name="Bildplatzhalter 5"/>
          <p:cNvSpPr>
            <a:spLocks noGrp="1"/>
          </p:cNvSpPr>
          <p:nvPr>
            <p:ph type="pic" sz="quarter" idx="18"/>
          </p:nvPr>
        </p:nvSpPr>
        <p:spPr>
          <a:xfrm>
            <a:off x="35496" y="673926"/>
            <a:ext cx="9180513" cy="6200775"/>
          </a:xfrm>
        </p:spPr>
        <p:txBody>
          <a:bodyPr/>
          <a:lstStyle>
            <a:lvl1pPr marL="0" indent="0">
              <a:buNone/>
              <a:defRPr baseline="0"/>
            </a:lvl1pPr>
          </a:lstStyle>
          <a:p>
            <a:r>
              <a:rPr lang="de-DE"/>
              <a:t>Bild durch Klicken auf Symbol hinzufügen</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12" name="Textplatzhalter 11"/>
          <p:cNvSpPr>
            <a:spLocks noGrp="1"/>
          </p:cNvSpPr>
          <p:nvPr>
            <p:ph type="body" sz="quarter" idx="16" hasCustomPrompt="1"/>
          </p:nvPr>
        </p:nvSpPr>
        <p:spPr>
          <a:xfrm>
            <a:off x="750369" y="2348880"/>
            <a:ext cx="3223820" cy="1319497"/>
          </a:xfrm>
          <a:prstGeom prst="rect">
            <a:avLst/>
          </a:prstGeom>
          <a:solidFill>
            <a:schemeClr val="bg1"/>
          </a:solidFill>
        </p:spPr>
        <p:txBody>
          <a:bodyPr lIns="90000" tIns="108000">
            <a:noAutofit/>
          </a:bodyPr>
          <a:lstStyle>
            <a:lvl1pPr marL="0" indent="0">
              <a:buFontTx/>
              <a:buNone/>
              <a:defRPr sz="1400" baseline="0"/>
            </a:lvl1pPr>
            <a:lvl2pPr marL="0" indent="0">
              <a:buFontTx/>
              <a:buNone/>
              <a:defRPr sz="1600"/>
            </a:lvl2pPr>
            <a:lvl3pPr marL="0" indent="0">
              <a:buFontTx/>
              <a:buNone/>
              <a:defRPr/>
            </a:lvl3pPr>
          </a:lstStyle>
          <a:p>
            <a:pPr lvl="0"/>
            <a:r>
              <a:rPr lang="de-DE"/>
              <a:t>Text  </a:t>
            </a:r>
            <a:endParaRPr lang="de-DE" dirty="0"/>
          </a:p>
        </p:txBody>
      </p:sp>
      <p:sp>
        <p:nvSpPr>
          <p:cNvPr id="17" name="Textplatzhalter 16"/>
          <p:cNvSpPr>
            <a:spLocks noGrp="1"/>
          </p:cNvSpPr>
          <p:nvPr>
            <p:ph type="body" sz="quarter" idx="17" hasCustomPrompt="1"/>
          </p:nvPr>
        </p:nvSpPr>
        <p:spPr>
          <a:xfrm>
            <a:off x="749935" y="1785760"/>
            <a:ext cx="3224254" cy="597040"/>
          </a:xfrm>
          <a:prstGeom prst="rect">
            <a:avLst/>
          </a:prstGeom>
          <a:solidFill>
            <a:schemeClr val="accent1"/>
          </a:solidFill>
        </p:spPr>
        <p:txBody>
          <a:bodyPr lIns="90000" tIns="90000" anchor="ctr" anchorCtr="0">
            <a:noAutofit/>
          </a:bodyPr>
          <a:lstStyle>
            <a:lvl1pPr marL="0" indent="0" algn="l">
              <a:lnSpc>
                <a:spcPct val="90000"/>
              </a:lnSpc>
              <a:spcBef>
                <a:spcPts val="0"/>
              </a:spcBef>
              <a:buNone/>
              <a:defRPr sz="1600" b="1" baseline="0">
                <a:solidFill>
                  <a:schemeClr val="bg1"/>
                </a:solidFill>
              </a:defRPr>
            </a:lvl1pPr>
          </a:lstStyle>
          <a:p>
            <a:pPr lvl="0"/>
            <a:r>
              <a:rPr lang="de-DE" dirty="0" err="1"/>
              <a:t>Textbox</a:t>
            </a:r>
            <a:r>
              <a:rPr lang="de-DE" dirty="0"/>
              <a:t> mit Überschrift für ein ganzseitiges Foto</a:t>
            </a:r>
          </a:p>
        </p:txBody>
      </p:sp>
      <p:sp>
        <p:nvSpPr>
          <p:cNvPr id="8" name="Titel 1"/>
          <p:cNvSpPr>
            <a:spLocks noGrp="1"/>
          </p:cNvSpPr>
          <p:nvPr>
            <p:ph type="title" hasCustomPrompt="1"/>
          </p:nvPr>
        </p:nvSpPr>
        <p:spPr>
          <a:xfrm>
            <a:off x="431540" y="122400"/>
            <a:ext cx="6697178" cy="468313"/>
          </a:xfrm>
        </p:spPr>
        <p:txBody>
          <a:bodyPr/>
          <a:lstStyle>
            <a:lvl1pPr>
              <a:defRPr baseline="0"/>
            </a:lvl1pPr>
          </a:lstStyle>
          <a:p>
            <a:r>
              <a:rPr lang="de-DE" dirty="0"/>
              <a:t>Kapitel, Stichzeile oder 1-zeiliger Seitentitel</a:t>
            </a:r>
          </a:p>
        </p:txBody>
      </p:sp>
      <p:sp>
        <p:nvSpPr>
          <p:cNvPr id="2" name="Textfeld 1"/>
          <p:cNvSpPr txBox="1"/>
          <p:nvPr userDrawn="1"/>
        </p:nvSpPr>
        <p:spPr>
          <a:xfrm>
            <a:off x="5184068" y="3609020"/>
            <a:ext cx="3240733"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FF0000"/>
              </a:buClr>
              <a:buSzTx/>
              <a:buFontTx/>
              <a:buNone/>
              <a:tabLst/>
              <a:defRPr/>
            </a:pPr>
            <a:r>
              <a:rPr lang="de-DE"/>
              <a:t>Bild einfügen? Auf das Symbol in</a:t>
            </a:r>
            <a:r>
              <a:rPr lang="de-DE" baseline="0"/>
              <a:t> der Mitte </a:t>
            </a:r>
            <a:r>
              <a:rPr lang="de-DE"/>
              <a:t>klicken!</a:t>
            </a:r>
            <a:endParaRPr lang="en-US"/>
          </a:p>
        </p:txBody>
      </p:sp>
    </p:spTree>
    <p:extLst>
      <p:ext uri="{BB962C8B-B14F-4D97-AF65-F5344CB8AC3E}">
        <p14:creationId xmlns:p14="http://schemas.microsoft.com/office/powerpoint/2010/main" val="426124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le mit Überschrift ">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abellenplatzhalter 5"/>
          <p:cNvSpPr>
            <a:spLocks noGrp="1"/>
          </p:cNvSpPr>
          <p:nvPr>
            <p:ph type="tbl" sz="quarter" idx="12" hasCustomPrompt="1"/>
          </p:nvPr>
        </p:nvSpPr>
        <p:spPr>
          <a:xfrm>
            <a:off x="756000" y="2149200"/>
            <a:ext cx="7813675" cy="3455988"/>
          </a:xfrm>
          <a:prstGeom prst="rect">
            <a:avLst/>
          </a:prstGeom>
        </p:spPr>
        <p:txBody>
          <a:bodyPr/>
          <a:lstStyle>
            <a:lvl1pPr marL="0" indent="0">
              <a:buFontTx/>
              <a:buNone/>
              <a:defRPr sz="1800" baseline="0"/>
            </a:lvl1pPr>
          </a:lstStyle>
          <a:p>
            <a:r>
              <a:rPr lang="de-DE"/>
              <a:t>Tabelle einfügen: auf das Symbol klicken</a:t>
            </a:r>
            <a:br>
              <a:rPr lang="de-DE"/>
            </a:br>
            <a:r>
              <a:rPr lang="de-DE"/>
              <a:t>Farben können danach geändert werden </a:t>
            </a:r>
          </a:p>
        </p:txBody>
      </p:sp>
      <p:sp>
        <p:nvSpPr>
          <p:cNvPr id="8" name="Titel 1"/>
          <p:cNvSpPr txBox="1">
            <a:spLocks/>
          </p:cNvSpPr>
          <p:nvPr userDrawn="1"/>
        </p:nvSpPr>
        <p:spPr>
          <a:xfrm>
            <a:off x="432000" y="122400"/>
            <a:ext cx="6697178" cy="468313"/>
          </a:xfrm>
          <a:prstGeom prst="rect">
            <a:avLst/>
          </a:prstGeom>
        </p:spPr>
        <p:txBody>
          <a:bodyPr vert="horz" lIns="0" tIns="93600" rIns="91440" bIns="0" rtlCol="0" anchor="ctr" anchorCtr="0">
            <a:noAutofit/>
          </a:bodyPr>
          <a:lstStyle>
            <a:lvl1pPr algn="l" defTabSz="914400" rtl="0" eaLnBrk="1" latinLnBrk="0" hangingPunct="1">
              <a:lnSpc>
                <a:spcPct val="90000"/>
              </a:lnSpc>
              <a:spcBef>
                <a:spcPct val="0"/>
              </a:spcBef>
              <a:buNone/>
              <a:defRPr sz="2000" b="1" kern="1200" baseline="0">
                <a:solidFill>
                  <a:srgbClr val="FF0000"/>
                </a:solidFill>
                <a:latin typeface="+mj-lt"/>
                <a:ea typeface="+mj-ea"/>
                <a:cs typeface="+mj-cs"/>
              </a:defRPr>
            </a:lvl1pPr>
          </a:lstStyle>
          <a:p>
            <a:r>
              <a:rPr lang="de-DE"/>
              <a:t>Kapitel, Stichzeile oder 1-zeiliger Seitentitel</a:t>
            </a:r>
          </a:p>
        </p:txBody>
      </p:sp>
      <p:sp>
        <p:nvSpPr>
          <p:cNvPr id="9" name="Textplatzhalter 6"/>
          <p:cNvSpPr>
            <a:spLocks noGrp="1"/>
          </p:cNvSpPr>
          <p:nvPr>
            <p:ph type="body" sz="quarter" idx="15"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Tabelle mit Überschrift - Zwei </a:t>
            </a:r>
            <a:r>
              <a:rPr lang="de-DE" dirty="0"/>
              <a:t>Zeilen sind möglich</a:t>
            </a:r>
          </a:p>
        </p:txBody>
      </p:sp>
    </p:spTree>
    <p:extLst>
      <p:ext uri="{BB962C8B-B14F-4D97-AF65-F5344CB8AC3E}">
        <p14:creationId xmlns:p14="http://schemas.microsoft.com/office/powerpoint/2010/main" val="9244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Kästen mit Text ">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5" name="Textplatzhalter 11"/>
          <p:cNvSpPr>
            <a:spLocks noGrp="1"/>
          </p:cNvSpPr>
          <p:nvPr>
            <p:ph type="body" sz="quarter" idx="16" hasCustomPrompt="1"/>
          </p:nvPr>
        </p:nvSpPr>
        <p:spPr>
          <a:xfrm>
            <a:off x="719138" y="2149200"/>
            <a:ext cx="2448272" cy="3384438"/>
          </a:xfrm>
          <a:prstGeom prst="rect">
            <a:avLst/>
          </a:prstGeom>
          <a:solidFill>
            <a:schemeClr val="bg1">
              <a:lumMod val="95000"/>
            </a:schemeClr>
          </a:solidFill>
        </p:spPr>
        <p:txBody>
          <a:bodyPr lIns="108000" tIns="72000">
            <a:noAutofit/>
          </a:bodyPr>
          <a:lstStyle>
            <a:lvl1pPr marL="0" indent="0">
              <a:buFontTx/>
              <a:buNone/>
              <a:defRPr sz="1400" baseline="0"/>
            </a:lvl1pPr>
            <a:lvl2pPr marL="0" indent="0">
              <a:buFontTx/>
              <a:buNone/>
              <a:defRPr sz="1600"/>
            </a:lvl2pPr>
            <a:lvl3pPr marL="0" indent="0">
              <a:buFontTx/>
              <a:buNone/>
              <a:defRPr/>
            </a:lvl3pPr>
          </a:lstStyle>
          <a:p>
            <a:pPr lvl="0"/>
            <a:r>
              <a:rPr lang="de-DE" dirty="0"/>
              <a:t>Text </a:t>
            </a:r>
          </a:p>
        </p:txBody>
      </p:sp>
      <p:sp>
        <p:nvSpPr>
          <p:cNvPr id="6" name="Textplatzhalter 16"/>
          <p:cNvSpPr>
            <a:spLocks noGrp="1"/>
          </p:cNvSpPr>
          <p:nvPr>
            <p:ph type="body" sz="quarter" idx="17" hasCustomPrompt="1"/>
          </p:nvPr>
        </p:nvSpPr>
        <p:spPr>
          <a:xfrm>
            <a:off x="719138" y="2149200"/>
            <a:ext cx="2457428" cy="455046"/>
          </a:xfrm>
          <a:prstGeom prst="rect">
            <a:avLst/>
          </a:prstGeom>
          <a:solidFill>
            <a:schemeClr val="accent1"/>
          </a:solidFill>
        </p:spPr>
        <p:txBody>
          <a:bodyPr anchor="ctr" anchorCtr="0">
            <a:noAutofit/>
          </a:bodyPr>
          <a:lstStyle>
            <a:lvl1pPr marL="0" indent="0" algn="ctr">
              <a:buNone/>
              <a:defRPr sz="1400" b="1" baseline="0">
                <a:solidFill>
                  <a:schemeClr val="bg1"/>
                </a:solidFill>
              </a:defRPr>
            </a:lvl1pPr>
          </a:lstStyle>
          <a:p>
            <a:pPr lvl="0"/>
            <a:r>
              <a:rPr lang="de-DE" dirty="0"/>
              <a:t>Überschrift</a:t>
            </a:r>
          </a:p>
        </p:txBody>
      </p:sp>
      <p:sp>
        <p:nvSpPr>
          <p:cNvPr id="8" name="Textplatzhalter 11"/>
          <p:cNvSpPr>
            <a:spLocks noGrp="1"/>
          </p:cNvSpPr>
          <p:nvPr>
            <p:ph type="body" sz="quarter" idx="18" hasCustomPrompt="1"/>
          </p:nvPr>
        </p:nvSpPr>
        <p:spPr>
          <a:xfrm>
            <a:off x="3397261" y="2149200"/>
            <a:ext cx="2448272" cy="3384438"/>
          </a:xfrm>
          <a:prstGeom prst="rect">
            <a:avLst/>
          </a:prstGeom>
          <a:solidFill>
            <a:schemeClr val="bg1">
              <a:lumMod val="95000"/>
            </a:schemeClr>
          </a:solidFill>
        </p:spPr>
        <p:txBody>
          <a:bodyPr lIns="72000" tIns="72000">
            <a:noAutofit/>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400" baseline="0"/>
            </a:lvl1pPr>
            <a:lvl2pPr marL="0" indent="0">
              <a:buFontTx/>
              <a:buNone/>
              <a:defRPr sz="1600"/>
            </a:lvl2pPr>
            <a:lvl3pPr marL="0" indent="0">
              <a:buFontTx/>
              <a:buNone/>
              <a:defRPr/>
            </a:lvl3pPr>
          </a:lstStyle>
          <a:p>
            <a:pPr lvl="0"/>
            <a:r>
              <a:rPr lang="de-DE" dirty="0"/>
              <a:t>Text </a:t>
            </a:r>
          </a:p>
        </p:txBody>
      </p:sp>
      <p:sp>
        <p:nvSpPr>
          <p:cNvPr id="9" name="Textplatzhalter 16"/>
          <p:cNvSpPr>
            <a:spLocks noGrp="1"/>
          </p:cNvSpPr>
          <p:nvPr>
            <p:ph type="body" sz="quarter" idx="19" hasCustomPrompt="1"/>
          </p:nvPr>
        </p:nvSpPr>
        <p:spPr>
          <a:xfrm>
            <a:off x="3397261" y="2149200"/>
            <a:ext cx="2457428" cy="455046"/>
          </a:xfrm>
          <a:prstGeom prst="rect">
            <a:avLst/>
          </a:prstGeom>
          <a:solidFill>
            <a:schemeClr val="accent2"/>
          </a:solidFill>
        </p:spPr>
        <p:txBody>
          <a:bodyPr anchor="ctr" anchorCtr="0">
            <a:noAutofit/>
          </a:bodyPr>
          <a:lstStyle>
            <a:lvl1pPr marL="0" indent="0" algn="ctr">
              <a:buNone/>
              <a:defRPr sz="1400" b="1" baseline="0">
                <a:solidFill>
                  <a:schemeClr val="bg1"/>
                </a:solidFill>
              </a:defRPr>
            </a:lvl1pPr>
          </a:lstStyle>
          <a:p>
            <a:pPr lvl="0"/>
            <a:r>
              <a:rPr lang="de-DE" dirty="0"/>
              <a:t>Überschrift</a:t>
            </a:r>
          </a:p>
        </p:txBody>
      </p:sp>
      <p:sp>
        <p:nvSpPr>
          <p:cNvPr id="10" name="Textplatzhalter 11"/>
          <p:cNvSpPr>
            <a:spLocks noGrp="1"/>
          </p:cNvSpPr>
          <p:nvPr>
            <p:ph type="body" sz="quarter" idx="20" hasCustomPrompt="1"/>
          </p:nvPr>
        </p:nvSpPr>
        <p:spPr>
          <a:xfrm>
            <a:off x="6075385" y="2149200"/>
            <a:ext cx="2448272" cy="3384438"/>
          </a:xfrm>
          <a:prstGeom prst="rect">
            <a:avLst/>
          </a:prstGeom>
          <a:solidFill>
            <a:schemeClr val="bg1">
              <a:lumMod val="95000"/>
            </a:schemeClr>
          </a:solidFill>
        </p:spPr>
        <p:txBody>
          <a:bodyPr lIns="72000" tIns="72000">
            <a:noAutofit/>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400" baseline="0"/>
            </a:lvl1pPr>
            <a:lvl2pPr marL="0" indent="0">
              <a:buFontTx/>
              <a:buNone/>
              <a:defRPr sz="1600"/>
            </a:lvl2pPr>
            <a:lvl3pPr marL="0" indent="0">
              <a:buFontTx/>
              <a:buNone/>
              <a:defRPr/>
            </a:lvl3pPr>
          </a:lstStyle>
          <a:p>
            <a:pPr lvl="0"/>
            <a:r>
              <a:rPr lang="de-DE" dirty="0"/>
              <a:t>Text </a:t>
            </a:r>
          </a:p>
        </p:txBody>
      </p:sp>
      <p:sp>
        <p:nvSpPr>
          <p:cNvPr id="11" name="Textplatzhalter 16"/>
          <p:cNvSpPr>
            <a:spLocks noGrp="1"/>
          </p:cNvSpPr>
          <p:nvPr>
            <p:ph type="body" sz="quarter" idx="21" hasCustomPrompt="1"/>
          </p:nvPr>
        </p:nvSpPr>
        <p:spPr>
          <a:xfrm>
            <a:off x="6075385" y="2149200"/>
            <a:ext cx="2457428" cy="455046"/>
          </a:xfrm>
          <a:prstGeom prst="rect">
            <a:avLst/>
          </a:prstGeom>
          <a:solidFill>
            <a:schemeClr val="accent6"/>
          </a:solidFill>
        </p:spPr>
        <p:txBody>
          <a:bodyPr anchor="ctr" anchorCtr="0">
            <a:noAutofit/>
          </a:bodyPr>
          <a:lstStyle>
            <a:lvl1pPr marL="0" indent="0" algn="ctr">
              <a:buNone/>
              <a:defRPr sz="1400" b="1" baseline="0">
                <a:solidFill>
                  <a:schemeClr val="bg1"/>
                </a:solidFill>
              </a:defRPr>
            </a:lvl1pPr>
          </a:lstStyle>
          <a:p>
            <a:pPr lvl="0"/>
            <a:r>
              <a:rPr lang="de-DE" dirty="0"/>
              <a:t>Überschrift</a:t>
            </a:r>
          </a:p>
        </p:txBody>
      </p:sp>
    </p:spTree>
    <p:extLst>
      <p:ext uri="{BB962C8B-B14F-4D97-AF65-F5344CB8AC3E}">
        <p14:creationId xmlns:p14="http://schemas.microsoft.com/office/powerpoint/2010/main" val="24156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ichworte und Erläut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hasCustomPrompt="1"/>
          </p:nvPr>
        </p:nvSpPr>
        <p:spPr>
          <a:xfrm flipH="1">
            <a:off x="756000" y="2133600"/>
            <a:ext cx="2412704" cy="575320"/>
          </a:xfrm>
        </p:spPr>
        <p:txBody>
          <a:bodyPr>
            <a:noAutofit/>
          </a:bodyPr>
          <a:lstStyle>
            <a:lvl1pPr marL="0" indent="0">
              <a:buNone/>
              <a:defRPr sz="1600" b="1" baseline="0">
                <a:solidFill>
                  <a:srgbClr val="FF0000"/>
                </a:solidFill>
              </a:defRPr>
            </a:lvl1pPr>
          </a:lstStyle>
          <a:p>
            <a:pPr lvl="0"/>
            <a:r>
              <a:rPr lang="de-DE"/>
              <a:t>Stichwort</a:t>
            </a:r>
          </a:p>
          <a:p>
            <a:pPr lvl="0"/>
            <a:endParaRPr lang="de-DE"/>
          </a:p>
        </p:txBody>
      </p:sp>
      <p:sp>
        <p:nvSpPr>
          <p:cNvPr id="7" name="Textplatzhalter 5"/>
          <p:cNvSpPr>
            <a:spLocks noGrp="1"/>
          </p:cNvSpPr>
          <p:nvPr>
            <p:ph type="body" sz="quarter" idx="13" hasCustomPrompt="1"/>
          </p:nvPr>
        </p:nvSpPr>
        <p:spPr>
          <a:xfrm flipH="1">
            <a:off x="3405048" y="2133600"/>
            <a:ext cx="5112940" cy="1296144"/>
          </a:xfrm>
        </p:spPr>
        <p:txBody>
          <a:bodyPr>
            <a:noAutofit/>
          </a:bodyPr>
          <a:lstStyle>
            <a:lvl1pPr marL="0" indent="0">
              <a:buNone/>
              <a:defRPr sz="1400" baseline="0"/>
            </a:lvl1pPr>
          </a:lstStyle>
          <a:p>
            <a:pPr lvl="0"/>
            <a:r>
              <a:rPr lang="de-DE"/>
              <a:t>Inhalt zum Stichwort</a:t>
            </a:r>
          </a:p>
        </p:txBody>
      </p:sp>
      <p:sp>
        <p:nvSpPr>
          <p:cNvPr id="8" name="Textplatzhalter 6"/>
          <p:cNvSpPr>
            <a:spLocks noGrp="1"/>
          </p:cNvSpPr>
          <p:nvPr>
            <p:ph type="body" sz="quarter" idx="15" hasCustomPrompt="1"/>
          </p:nvPr>
        </p:nvSpPr>
        <p:spPr>
          <a:xfrm>
            <a:off x="756000" y="1267200"/>
            <a:ext cx="7525269" cy="753042"/>
          </a:xfrm>
          <a:prstGeom prst="rect">
            <a:avLst/>
          </a:prstGeom>
        </p:spPr>
        <p:txBody>
          <a:bodyPr lIns="0"/>
          <a:lstStyle>
            <a:lvl1pPr marL="0" indent="0">
              <a:lnSpc>
                <a:spcPct val="100000"/>
              </a:lnSpc>
              <a:spcBef>
                <a:spcPts val="0"/>
              </a:spcBef>
              <a:buFontTx/>
              <a:buNone/>
              <a:defRPr lang="de-DE" sz="1800" b="1" kern="1200" baseline="0" dirty="0">
                <a:solidFill>
                  <a:schemeClr val="tx1"/>
                </a:solidFill>
                <a:latin typeface="+mn-lt"/>
                <a:ea typeface="+mn-ea"/>
                <a:cs typeface="+mn-cs"/>
              </a:defRPr>
            </a:lvl1pPr>
          </a:lstStyle>
          <a:p>
            <a:pPr lvl="0"/>
            <a:r>
              <a:rPr lang="de-DE"/>
              <a:t>Überschrift</a:t>
            </a:r>
            <a:endParaRPr lang="de-DE" dirty="0"/>
          </a:p>
        </p:txBody>
      </p:sp>
      <p:sp>
        <p:nvSpPr>
          <p:cNvPr id="10" name="Textplatzhalter 5"/>
          <p:cNvSpPr>
            <a:spLocks noGrp="1"/>
          </p:cNvSpPr>
          <p:nvPr>
            <p:ph type="body" sz="quarter" idx="18" hasCustomPrompt="1"/>
          </p:nvPr>
        </p:nvSpPr>
        <p:spPr>
          <a:xfrm flipH="1">
            <a:off x="756000" y="3537441"/>
            <a:ext cx="2412704" cy="575320"/>
          </a:xfrm>
        </p:spPr>
        <p:txBody>
          <a:bodyPr>
            <a:noAutofit/>
          </a:bodyPr>
          <a:lstStyle>
            <a:lvl1pPr marL="0" indent="0">
              <a:buNone/>
              <a:defRPr sz="1600" b="1" baseline="0">
                <a:solidFill>
                  <a:srgbClr val="FF0000"/>
                </a:solidFill>
              </a:defRPr>
            </a:lvl1pPr>
          </a:lstStyle>
          <a:p>
            <a:pPr lvl="0"/>
            <a:r>
              <a:rPr lang="de-DE"/>
              <a:t>Stichwort</a:t>
            </a:r>
          </a:p>
          <a:p>
            <a:pPr lvl="0"/>
            <a:endParaRPr lang="de-DE"/>
          </a:p>
        </p:txBody>
      </p:sp>
      <p:sp>
        <p:nvSpPr>
          <p:cNvPr id="11" name="Textplatzhalter 5"/>
          <p:cNvSpPr>
            <a:spLocks noGrp="1"/>
          </p:cNvSpPr>
          <p:nvPr>
            <p:ph type="body" sz="quarter" idx="19" hasCustomPrompt="1"/>
          </p:nvPr>
        </p:nvSpPr>
        <p:spPr>
          <a:xfrm flipH="1">
            <a:off x="3419873" y="3537441"/>
            <a:ext cx="5112940" cy="1296144"/>
          </a:xfrm>
        </p:spPr>
        <p:txBody>
          <a:bodyPr>
            <a:noAutofit/>
          </a:bodyPr>
          <a:lstStyle>
            <a:lvl1pPr marL="0" indent="0">
              <a:buNone/>
              <a:defRPr sz="1400" baseline="0"/>
            </a:lvl1pPr>
          </a:lstStyle>
          <a:p>
            <a:pPr lvl="0"/>
            <a:r>
              <a:rPr lang="de-DE"/>
              <a:t>Inhalt zum Stichwort</a:t>
            </a:r>
          </a:p>
        </p:txBody>
      </p:sp>
      <p:sp>
        <p:nvSpPr>
          <p:cNvPr id="12" name="Textplatzhalter 5"/>
          <p:cNvSpPr>
            <a:spLocks noGrp="1"/>
          </p:cNvSpPr>
          <p:nvPr>
            <p:ph type="body" sz="quarter" idx="20" hasCustomPrompt="1"/>
          </p:nvPr>
        </p:nvSpPr>
        <p:spPr>
          <a:xfrm flipH="1">
            <a:off x="756000" y="4952278"/>
            <a:ext cx="2412704" cy="575320"/>
          </a:xfrm>
        </p:spPr>
        <p:txBody>
          <a:bodyPr>
            <a:noAutofit/>
          </a:bodyPr>
          <a:lstStyle>
            <a:lvl1pPr marL="0" indent="0">
              <a:buNone/>
              <a:defRPr sz="1600" b="1" baseline="0">
                <a:solidFill>
                  <a:srgbClr val="FF0000"/>
                </a:solidFill>
              </a:defRPr>
            </a:lvl1pPr>
          </a:lstStyle>
          <a:p>
            <a:pPr lvl="0"/>
            <a:r>
              <a:rPr lang="de-DE"/>
              <a:t>Stichwort</a:t>
            </a:r>
          </a:p>
          <a:p>
            <a:pPr lvl="0"/>
            <a:endParaRPr lang="de-DE"/>
          </a:p>
        </p:txBody>
      </p:sp>
      <p:sp>
        <p:nvSpPr>
          <p:cNvPr id="13" name="Textplatzhalter 5"/>
          <p:cNvSpPr>
            <a:spLocks noGrp="1"/>
          </p:cNvSpPr>
          <p:nvPr>
            <p:ph type="body" sz="quarter" idx="21" hasCustomPrompt="1"/>
          </p:nvPr>
        </p:nvSpPr>
        <p:spPr>
          <a:xfrm flipH="1">
            <a:off x="3405048" y="4952278"/>
            <a:ext cx="5112940" cy="1296144"/>
          </a:xfrm>
        </p:spPr>
        <p:txBody>
          <a:bodyPr>
            <a:noAutofit/>
          </a:bodyPr>
          <a:lstStyle>
            <a:lvl1pPr marL="0" indent="0">
              <a:buNone/>
              <a:defRPr sz="1400" baseline="0"/>
            </a:lvl1pPr>
          </a:lstStyle>
          <a:p>
            <a:pPr lvl="0"/>
            <a:r>
              <a:rPr lang="de-DE"/>
              <a:t>Inhalt zum Stichwort</a:t>
            </a:r>
          </a:p>
        </p:txBody>
      </p:sp>
    </p:spTree>
    <p:extLst>
      <p:ext uri="{BB962C8B-B14F-4D97-AF65-F5344CB8AC3E}">
        <p14:creationId xmlns:p14="http://schemas.microsoft.com/office/powerpoint/2010/main" val="276243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itat ganzseitig ">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005062"/>
            <a:ext cx="9144000" cy="2852938"/>
          </a:xfrm>
          <a:prstGeom prst="rect">
            <a:avLst/>
          </a:prstGeom>
          <a:effectLst/>
        </p:spPr>
      </p:pic>
      <p:sp>
        <p:nvSpPr>
          <p:cNvPr id="34" name="Textplatzhalter 33"/>
          <p:cNvSpPr>
            <a:spLocks noGrp="1"/>
          </p:cNvSpPr>
          <p:nvPr>
            <p:ph type="body" sz="quarter" idx="13" hasCustomPrompt="1"/>
          </p:nvPr>
        </p:nvSpPr>
        <p:spPr>
          <a:xfrm>
            <a:off x="1727684" y="1830399"/>
            <a:ext cx="5076564" cy="1836204"/>
          </a:xfrm>
          <a:prstGeom prst="rect">
            <a:avLst/>
          </a:prstGeom>
        </p:spPr>
        <p:txBody>
          <a:bodyPr lIns="0"/>
          <a:lstStyle>
            <a:lvl1pPr marL="0" indent="0">
              <a:lnSpc>
                <a:spcPct val="125000"/>
              </a:lnSpc>
              <a:spcBef>
                <a:spcPts val="0"/>
              </a:spcBef>
              <a:buFontTx/>
              <a:buNone/>
              <a:defRPr sz="2000" b="1" i="1" baseline="0">
                <a:solidFill>
                  <a:schemeClr val="tx1"/>
                </a:solidFill>
              </a:defRPr>
            </a:lvl1pPr>
          </a:lstStyle>
          <a:p>
            <a:pPr lvl="0"/>
            <a:r>
              <a:rPr lang="de-DE" dirty="0"/>
              <a:t>„Ein wichtiges Zitat kann durchaus allein auf einer Folie stehen. </a:t>
            </a:r>
            <a:br>
              <a:rPr lang="de-DE" dirty="0"/>
            </a:br>
            <a:r>
              <a:rPr lang="de-DE" dirty="0"/>
              <a:t>Ist es gefunden, muss es nur noch hier eingefügt werden.“</a:t>
            </a:r>
          </a:p>
        </p:txBody>
      </p:sp>
      <p:sp>
        <p:nvSpPr>
          <p:cNvPr id="5" name="Textplatzhalter 4"/>
          <p:cNvSpPr>
            <a:spLocks noGrp="1"/>
          </p:cNvSpPr>
          <p:nvPr>
            <p:ph type="body" sz="quarter" idx="15" hasCustomPrompt="1"/>
          </p:nvPr>
        </p:nvSpPr>
        <p:spPr>
          <a:xfrm flipH="1">
            <a:off x="3239852" y="3805855"/>
            <a:ext cx="3564396" cy="398413"/>
          </a:xfrm>
          <a:prstGeom prst="rect">
            <a:avLst/>
          </a:prstGeom>
        </p:spPr>
        <p:txBody>
          <a:bodyPr/>
          <a:lstStyle>
            <a:lvl1pPr marL="0" indent="0">
              <a:buNone/>
              <a:defRPr sz="1600" i="1" baseline="0"/>
            </a:lvl1pPr>
            <a:lvl2pPr>
              <a:defRPr/>
            </a:lvl2pPr>
            <a:lvl3pPr>
              <a:defRPr/>
            </a:lvl3pPr>
            <a:lvl4pPr>
              <a:defRPr/>
            </a:lvl4pPr>
          </a:lstStyle>
          <a:p>
            <a:pPr lvl="0"/>
            <a:r>
              <a:rPr lang="de-DE" dirty="0"/>
              <a:t>Vorname Name, Funktion und </a:t>
            </a:r>
            <a:r>
              <a:rPr lang="de-DE"/>
              <a:t>Jahr  </a:t>
            </a:r>
            <a:endParaRPr lang="de-DE" dirty="0"/>
          </a:p>
          <a:p>
            <a:pPr lvl="0"/>
            <a:endParaRPr lang="de-DE" dirty="0"/>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21041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8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bschnittsfolie zur Strukturierung ">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005062"/>
            <a:ext cx="9144000" cy="2852938"/>
          </a:xfrm>
          <a:prstGeom prst="rect">
            <a:avLst/>
          </a:prstGeom>
          <a:effectLst/>
        </p:spPr>
      </p:pic>
      <p:sp>
        <p:nvSpPr>
          <p:cNvPr id="34" name="Textplatzhalter 33"/>
          <p:cNvSpPr>
            <a:spLocks noGrp="1"/>
          </p:cNvSpPr>
          <p:nvPr>
            <p:ph type="body" sz="quarter" idx="13" hasCustomPrompt="1"/>
          </p:nvPr>
        </p:nvSpPr>
        <p:spPr>
          <a:xfrm>
            <a:off x="2411760" y="2348880"/>
            <a:ext cx="5076564" cy="1836204"/>
          </a:xfrm>
          <a:prstGeom prst="rect">
            <a:avLst/>
          </a:prstGeom>
        </p:spPr>
        <p:txBody>
          <a:bodyPr lIns="0">
            <a:noAutofit/>
          </a:bodyPr>
          <a:lstStyle>
            <a:lvl1pPr marL="0" indent="0">
              <a:lnSpc>
                <a:spcPct val="100000"/>
              </a:lnSpc>
              <a:spcBef>
                <a:spcPts val="0"/>
              </a:spcBef>
              <a:buFontTx/>
              <a:buNone/>
              <a:defRPr sz="3600" b="1" baseline="0">
                <a:solidFill>
                  <a:schemeClr val="tx1"/>
                </a:solidFill>
              </a:defRPr>
            </a:lvl1pPr>
          </a:lstStyle>
          <a:p>
            <a:pPr lvl="0"/>
            <a:r>
              <a:rPr lang="de-DE" dirty="0"/>
              <a:t>Zwischentitel</a:t>
            </a:r>
            <a:r>
              <a:rPr lang="de-DE"/>
              <a:t/>
            </a:r>
            <a:br>
              <a:rPr lang="de-DE"/>
            </a:br>
            <a:r>
              <a:rPr lang="de-DE"/>
              <a:t>zur </a:t>
            </a:r>
            <a:r>
              <a:rPr lang="de-DE" dirty="0"/>
              <a:t>Strukturierung der Präsentation</a:t>
            </a:r>
          </a:p>
        </p:txBody>
      </p:sp>
      <p:sp>
        <p:nvSpPr>
          <p:cNvPr id="3" name="Textplatzhalter 2"/>
          <p:cNvSpPr>
            <a:spLocks noGrp="1"/>
          </p:cNvSpPr>
          <p:nvPr>
            <p:ph type="body" sz="quarter" idx="14" hasCustomPrompt="1"/>
          </p:nvPr>
        </p:nvSpPr>
        <p:spPr>
          <a:xfrm>
            <a:off x="652457" y="767850"/>
            <a:ext cx="1327255" cy="1440507"/>
          </a:xfrm>
          <a:prstGeom prst="rect">
            <a:avLst/>
          </a:prstGeom>
        </p:spPr>
        <p:txBody>
          <a:bodyPr lIns="0">
            <a:noAutofit/>
          </a:bodyPr>
          <a:lstStyle>
            <a:lvl1pPr marL="0" indent="0">
              <a:buFontTx/>
              <a:buNone/>
              <a:defRPr sz="9600" b="1">
                <a:solidFill>
                  <a:srgbClr val="FF0000"/>
                </a:solidFill>
                <a:latin typeface="Segoe UI" panose="020B0502040204020203" pitchFamily="34" charset="0"/>
                <a:ea typeface="Segoe UI Black" panose="020B0A02040204020203" pitchFamily="34" charset="0"/>
                <a:cs typeface="Segoe UI" panose="020B0502040204020203" pitchFamily="34" charset="0"/>
              </a:defRPr>
            </a:lvl1pPr>
          </a:lstStyle>
          <a:p>
            <a:pPr lvl="0"/>
            <a:r>
              <a:rPr lang="de-DE" dirty="0"/>
              <a:t>1</a:t>
            </a:r>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132563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8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chlussfolie und Ansprechpartner/innen">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4005062"/>
            <a:ext cx="9144000" cy="2852938"/>
          </a:xfrm>
          <a:prstGeom prst="rect">
            <a:avLst/>
          </a:prstGeom>
          <a:effectLst/>
        </p:spPr>
      </p:pic>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508" y="1378181"/>
            <a:ext cx="9144000" cy="2806903"/>
          </a:xfrm>
          <a:prstGeom prst="rect">
            <a:avLst/>
          </a:prstGeom>
        </p:spPr>
      </p:pic>
      <p:sp>
        <p:nvSpPr>
          <p:cNvPr id="7" name="Inhaltsplatzhalter 6"/>
          <p:cNvSpPr>
            <a:spLocks noGrp="1"/>
          </p:cNvSpPr>
          <p:nvPr>
            <p:ph sz="quarter" idx="16" hasCustomPrompt="1"/>
          </p:nvPr>
        </p:nvSpPr>
        <p:spPr>
          <a:xfrm>
            <a:off x="755650" y="5346700"/>
            <a:ext cx="7416800" cy="962025"/>
          </a:xfrm>
        </p:spPr>
        <p:txBody>
          <a:bodyPr>
            <a:normAutofit/>
          </a:bodyPr>
          <a:lstStyle>
            <a:lvl1pPr marL="0" indent="0">
              <a:buFontTx/>
              <a:buNone/>
              <a:defRPr sz="1200" baseline="0"/>
            </a:lvl1pPr>
            <a:lvl2pPr marL="445125" indent="0">
              <a:buFontTx/>
              <a:buNone/>
              <a:defRPr/>
            </a:lvl2pPr>
            <a:lvl3pPr marL="893763" indent="0">
              <a:buFontTx/>
              <a:buNone/>
              <a:defRPr/>
            </a:lvl3pPr>
            <a:lvl4pPr marL="1254488" indent="0">
              <a:buFontTx/>
              <a:buNone/>
              <a:defRPr/>
            </a:lvl4pPr>
            <a:lvl5pPr marL="1591600" indent="0">
              <a:buFontTx/>
              <a:buNone/>
              <a:defRPr/>
            </a:lvl5pPr>
          </a:lstStyle>
          <a:p>
            <a:pPr lvl="0"/>
            <a:r>
              <a:rPr lang="de-DE"/>
              <a:t>hier eintragen</a:t>
            </a:r>
          </a:p>
        </p:txBody>
      </p:sp>
      <p:sp>
        <p:nvSpPr>
          <p:cNvPr id="4" name="Textplatzhalter 3"/>
          <p:cNvSpPr>
            <a:spLocks noGrp="1"/>
          </p:cNvSpPr>
          <p:nvPr>
            <p:ph type="body" sz="quarter" idx="15" hasCustomPrompt="1"/>
          </p:nvPr>
        </p:nvSpPr>
        <p:spPr>
          <a:xfrm>
            <a:off x="753730" y="5084887"/>
            <a:ext cx="2664792" cy="262148"/>
          </a:xfrm>
        </p:spPr>
        <p:txBody>
          <a:bodyPr>
            <a:normAutofit/>
          </a:bodyPr>
          <a:lstStyle>
            <a:lvl1pPr marL="0" indent="0">
              <a:buFontTx/>
              <a:buNone/>
              <a:defRPr sz="1200" b="1"/>
            </a:lvl1pPr>
          </a:lstStyle>
          <a:p>
            <a:pPr lvl="0"/>
            <a:r>
              <a:rPr lang="de-DE"/>
              <a:t>Ansprechpartner/-innen:</a:t>
            </a:r>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350999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1389">
          <p15:clr>
            <a:srgbClr val="FBAE40"/>
          </p15:clr>
        </p15:guide>
        <p15:guide id="2" orient="horz" pos="1752" userDrawn="1">
          <p15:clr>
            <a:srgbClr val="FBAE40"/>
          </p15:clr>
        </p15:guide>
        <p15:guide id="3" orient="horz" pos="22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e Foli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Tree>
    <p:extLst>
      <p:ext uri="{BB962C8B-B14F-4D97-AF65-F5344CB8AC3E}">
        <p14:creationId xmlns:p14="http://schemas.microsoft.com/office/powerpoint/2010/main" val="8033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B_Schrift und Farbe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2D2253-2F85-404A-85AF-A094A6F488C8}" type="slidenum">
              <a:rPr lang="de-DE" smtClean="0"/>
              <a:t>‹Nr.›</a:t>
            </a:fld>
            <a:endParaRPr lang="de-DE"/>
          </a:p>
        </p:txBody>
      </p:sp>
      <p:pic>
        <p:nvPicPr>
          <p:cNvPr id="8" name="Grafik 7"/>
          <p:cNvPicPr>
            <a:picLocks noChangeAspect="1"/>
          </p:cNvPicPr>
          <p:nvPr userDrawn="1"/>
        </p:nvPicPr>
        <p:blipFill>
          <a:blip r:embed="rId2"/>
          <a:stretch>
            <a:fillRect/>
          </a:stretch>
        </p:blipFill>
        <p:spPr>
          <a:xfrm>
            <a:off x="719138" y="2384884"/>
            <a:ext cx="5407683" cy="3449225"/>
          </a:xfrm>
          <a:prstGeom prst="rect">
            <a:avLst/>
          </a:prstGeom>
          <a:solidFill>
            <a:schemeClr val="bg1"/>
          </a:solidFill>
        </p:spPr>
      </p:pic>
      <p:sp>
        <p:nvSpPr>
          <p:cNvPr id="5" name="Textfeld 4"/>
          <p:cNvSpPr txBox="1"/>
          <p:nvPr userDrawn="1"/>
        </p:nvSpPr>
        <p:spPr>
          <a:xfrm>
            <a:off x="719138" y="1268413"/>
            <a:ext cx="7813675" cy="646331"/>
          </a:xfrm>
          <a:prstGeom prst="rect">
            <a:avLst/>
          </a:prstGeom>
          <a:noFill/>
        </p:spPr>
        <p:txBody>
          <a:bodyPr wrap="square" rtlCol="0">
            <a:spAutoFit/>
          </a:bodyPr>
          <a:lstStyle/>
          <a:p>
            <a:r>
              <a:rPr lang="de-DE" b="1"/>
              <a:t>Schrift: Windows </a:t>
            </a:r>
            <a:r>
              <a:rPr lang="de-DE" b="1" err="1"/>
              <a:t>Segoi</a:t>
            </a:r>
            <a:r>
              <a:rPr lang="de-DE" b="1"/>
              <a:t> UI</a:t>
            </a:r>
            <a:r>
              <a:rPr lang="de-DE" b="1" baseline="0"/>
              <a:t/>
            </a:r>
            <a:br>
              <a:rPr lang="de-DE" b="1" baseline="0"/>
            </a:br>
            <a:r>
              <a:rPr lang="de-DE" b="1" baseline="0"/>
              <a:t>Farben: </a:t>
            </a:r>
            <a:r>
              <a:rPr lang="de-DE" b="1"/>
              <a:t>Office „Laufschrift“</a:t>
            </a:r>
            <a:r>
              <a:rPr lang="de-DE" b="1" baseline="0"/>
              <a:t> </a:t>
            </a:r>
            <a:endParaRPr lang="de-DE" b="1"/>
          </a:p>
        </p:txBody>
      </p:sp>
    </p:spTree>
    <p:extLst>
      <p:ext uri="{BB962C8B-B14F-4D97-AF65-F5344CB8AC3E}">
        <p14:creationId xmlns:p14="http://schemas.microsoft.com/office/powerpoint/2010/main" val="41747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folie ohne Bild">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195"/>
            <a:ext cx="9144000" cy="3217545"/>
          </a:xfrm>
          <a:prstGeom prst="rect">
            <a:avLst/>
          </a:prstGeom>
        </p:spPr>
      </p:pic>
      <p:sp>
        <p:nvSpPr>
          <p:cNvPr id="34" name="Textplatzhalter 33"/>
          <p:cNvSpPr>
            <a:spLocks noGrp="1"/>
          </p:cNvSpPr>
          <p:nvPr>
            <p:ph type="body" sz="quarter" idx="13" hasCustomPrompt="1"/>
          </p:nvPr>
        </p:nvSpPr>
        <p:spPr>
          <a:xfrm>
            <a:off x="756000" y="2276872"/>
            <a:ext cx="7561274" cy="936228"/>
          </a:xfrm>
          <a:prstGeom prst="rect">
            <a:avLst/>
          </a:prstGeom>
        </p:spPr>
        <p:txBody>
          <a:bodyPr lIns="0">
            <a:noAutofit/>
          </a:bodyPr>
          <a:lstStyle>
            <a:lvl1pPr marL="0" indent="0">
              <a:lnSpc>
                <a:spcPct val="100000"/>
              </a:lnSpc>
              <a:spcBef>
                <a:spcPts val="0"/>
              </a:spcBef>
              <a:buFontTx/>
              <a:buNone/>
              <a:defRPr sz="3600" b="1" baseline="0">
                <a:solidFill>
                  <a:srgbClr val="FF0000"/>
                </a:solidFill>
              </a:defRPr>
            </a:lvl1pPr>
          </a:lstStyle>
          <a:p>
            <a:pPr lvl="0"/>
            <a:r>
              <a:rPr lang="de-DE" dirty="0"/>
              <a:t>Titel der Präsentation</a:t>
            </a:r>
          </a:p>
        </p:txBody>
      </p:sp>
      <p:sp>
        <p:nvSpPr>
          <p:cNvPr id="17" name="Textplatzhalter 16"/>
          <p:cNvSpPr>
            <a:spLocks noGrp="1"/>
          </p:cNvSpPr>
          <p:nvPr>
            <p:ph type="body" sz="quarter" idx="10" hasCustomPrompt="1"/>
          </p:nvPr>
        </p:nvSpPr>
        <p:spPr>
          <a:xfrm>
            <a:off x="756000" y="4185084"/>
            <a:ext cx="4573314" cy="1511300"/>
          </a:xfrm>
          <a:prstGeom prst="rect">
            <a:avLst/>
          </a:prstGeom>
        </p:spPr>
        <p:txBody>
          <a:bodyPr lIns="0" anchor="ctr" anchorCtr="0"/>
          <a:lstStyle>
            <a:lvl1pPr marL="0" indent="0">
              <a:lnSpc>
                <a:spcPct val="120000"/>
              </a:lnSpc>
              <a:spcBef>
                <a:spcPts val="0"/>
              </a:spcBef>
              <a:spcAft>
                <a:spcPts val="2400"/>
              </a:spcAft>
              <a:buFontTx/>
              <a:buNone/>
              <a:defRPr sz="1800" b="1" baseline="0"/>
            </a:lvl1pPr>
            <a:lvl2pPr marL="0" indent="0">
              <a:buFontTx/>
              <a:buNone/>
              <a:defRPr sz="1800" b="1"/>
            </a:lvl2pPr>
            <a:lvl3pPr marL="0" indent="0">
              <a:buFontTx/>
              <a:buNone/>
              <a:defRPr sz="1800" b="1"/>
            </a:lvl3pPr>
            <a:lvl4pPr marL="0" indent="0">
              <a:buFontTx/>
              <a:buNone/>
              <a:defRPr sz="1800" b="1"/>
            </a:lvl4pPr>
            <a:lvl5pPr marL="0" indent="0">
              <a:buFontTx/>
              <a:buNone/>
              <a:defRPr sz="1800" b="1"/>
            </a:lvl5pPr>
          </a:lstStyle>
          <a:p>
            <a:pPr lvl="0"/>
            <a:r>
              <a:rPr lang="de-DE" dirty="0"/>
              <a:t>Hier können zusätzliche Informationen untergebracht werden. Drei Zeilen sind durchaus möglich.</a:t>
            </a:r>
          </a:p>
        </p:txBody>
      </p:sp>
      <p:pic>
        <p:nvPicPr>
          <p:cNvPr id="10" name="Grafik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00" y="111600"/>
            <a:ext cx="1868400" cy="735683"/>
          </a:xfrm>
          <a:prstGeom prst="rect">
            <a:avLst/>
          </a:prstGeom>
        </p:spPr>
      </p:pic>
    </p:spTree>
    <p:extLst>
      <p:ext uri="{BB962C8B-B14F-4D97-AF65-F5344CB8AC3E}">
        <p14:creationId xmlns:p14="http://schemas.microsoft.com/office/powerpoint/2010/main" val="10351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p:nvPr>
        </p:nvSpPr>
        <p:spPr>
          <a:xfrm>
            <a:off x="756001" y="2149200"/>
            <a:ext cx="7776812" cy="4175125"/>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Textseite mit Aufzählung – Überschrift </a:t>
            </a:r>
            <a:endParaRPr lang="de-DE" dirty="0"/>
          </a:p>
          <a:p>
            <a:pPr lvl="0"/>
            <a:r>
              <a:rPr lang="de-DE" dirty="0"/>
              <a:t>Zwei Zeilen sind möglich</a:t>
            </a:r>
          </a:p>
        </p:txBody>
      </p:sp>
    </p:spTree>
    <p:extLst>
      <p:ext uri="{BB962C8B-B14F-4D97-AF65-F5344CB8AC3E}">
        <p14:creationId xmlns:p14="http://schemas.microsoft.com/office/powerpoint/2010/main" val="268575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1-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p:nvPr>
        </p:nvSpPr>
        <p:spPr>
          <a:xfrm>
            <a:off x="756000" y="2149200"/>
            <a:ext cx="7776812" cy="4175125"/>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Textseite mit Aufzählung – Überschrift </a:t>
            </a:r>
            <a:endParaRPr lang="de-DE" dirty="0"/>
          </a:p>
          <a:p>
            <a:pPr lvl="0"/>
            <a:r>
              <a:rPr lang="de-DE" dirty="0"/>
              <a:t>Zwei Zeilen sind möglich</a:t>
            </a:r>
          </a:p>
        </p:txBody>
      </p:sp>
    </p:spTree>
    <p:extLst>
      <p:ext uri="{BB962C8B-B14F-4D97-AF65-F5344CB8AC3E}">
        <p14:creationId xmlns:p14="http://schemas.microsoft.com/office/powerpoint/2010/main" val="236923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1-spaltig mit roter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6" name="Textplatzhalter 5"/>
          <p:cNvSpPr>
            <a:spLocks noGrp="1"/>
          </p:cNvSpPr>
          <p:nvPr>
            <p:ph type="body" sz="quarter" idx="12"/>
          </p:nvPr>
        </p:nvSpPr>
        <p:spPr>
          <a:xfrm>
            <a:off x="756000" y="2149200"/>
            <a:ext cx="7813675" cy="4175125"/>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solidFill>
                  <a:srgbClr val="FF0000"/>
                </a:solidFill>
              </a:defRPr>
            </a:lvl1pPr>
          </a:lstStyle>
          <a:p>
            <a:pPr lvl="0"/>
            <a:r>
              <a:rPr lang="de-DE"/>
              <a:t>Textseite mit Aufzählung und roter Überschrift </a:t>
            </a:r>
            <a:endParaRPr lang="de-DE" dirty="0"/>
          </a:p>
        </p:txBody>
      </p:sp>
    </p:spTree>
    <p:extLst>
      <p:ext uri="{BB962C8B-B14F-4D97-AF65-F5344CB8AC3E}">
        <p14:creationId xmlns:p14="http://schemas.microsoft.com/office/powerpoint/2010/main" val="138515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spaltig mit Überschrift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8" name="Textplatzhalter 6"/>
          <p:cNvSpPr>
            <a:spLocks noGrp="1"/>
          </p:cNvSpPr>
          <p:nvPr>
            <p:ph type="body" sz="quarter" idx="15" hasCustomPrompt="1"/>
          </p:nvPr>
        </p:nvSpPr>
        <p:spPr>
          <a:xfrm>
            <a:off x="756000" y="1277516"/>
            <a:ext cx="3672841" cy="753042"/>
          </a:xfrm>
          <a:prstGeom prst="rect">
            <a:avLst/>
          </a:prstGeom>
        </p:spPr>
        <p:txBody>
          <a:bodyPr lIns="0">
            <a:noAutofit/>
          </a:bodyPr>
          <a:lstStyle>
            <a:lvl1pPr marL="0" indent="0">
              <a:lnSpc>
                <a:spcPct val="100000"/>
              </a:lnSpc>
              <a:spcBef>
                <a:spcPts val="0"/>
              </a:spcBef>
              <a:buFontTx/>
              <a:buNone/>
              <a:defRPr lang="de-DE" sz="1600" b="1" kern="1200" baseline="0" dirty="0">
                <a:solidFill>
                  <a:schemeClr val="tx1"/>
                </a:solidFill>
                <a:latin typeface="+mn-lt"/>
                <a:ea typeface="+mn-ea"/>
                <a:cs typeface="+mn-cs"/>
              </a:defRPr>
            </a:lvl1pPr>
          </a:lstStyle>
          <a:p>
            <a:pPr lvl="0"/>
            <a:r>
              <a:rPr lang="de-DE"/>
              <a:t>Spaltenüberschrift</a:t>
            </a:r>
            <a:endParaRPr lang="de-DE" dirty="0"/>
          </a:p>
        </p:txBody>
      </p:sp>
      <p:sp>
        <p:nvSpPr>
          <p:cNvPr id="9" name="Textplatzhalter 6"/>
          <p:cNvSpPr>
            <a:spLocks noGrp="1"/>
          </p:cNvSpPr>
          <p:nvPr>
            <p:ph type="body" sz="quarter" idx="17" hasCustomPrompt="1"/>
          </p:nvPr>
        </p:nvSpPr>
        <p:spPr>
          <a:xfrm>
            <a:off x="4759200" y="1268413"/>
            <a:ext cx="3772863" cy="761798"/>
          </a:xfrm>
          <a:prstGeom prst="rect">
            <a:avLst/>
          </a:prstGeom>
        </p:spPr>
        <p:txBody>
          <a:bodyPr lIns="0">
            <a:noAutofit/>
          </a:bodyPr>
          <a:lstStyle>
            <a:lvl1pPr marL="0" indent="0">
              <a:lnSpc>
                <a:spcPct val="100000"/>
              </a:lnSpc>
              <a:spcBef>
                <a:spcPts val="0"/>
              </a:spcBef>
              <a:buFontTx/>
              <a:buNone/>
              <a:defRPr lang="de-DE" sz="1600" b="1" kern="1200" baseline="0" dirty="0">
                <a:solidFill>
                  <a:schemeClr val="tx1"/>
                </a:solidFill>
                <a:latin typeface="+mn-lt"/>
                <a:ea typeface="+mn-ea"/>
                <a:cs typeface="+mn-cs"/>
              </a:defRPr>
            </a:lvl1pPr>
          </a:lstStyle>
          <a:p>
            <a:pPr lvl="0"/>
            <a:r>
              <a:rPr lang="de-DE"/>
              <a:t>Spaltenüberschrift</a:t>
            </a:r>
            <a:endParaRPr lang="de-DE" dirty="0"/>
          </a:p>
          <a:p>
            <a:pPr lvl="0"/>
            <a:r>
              <a:rPr lang="de-DE" dirty="0"/>
              <a:t>Auch zweizeilig</a:t>
            </a:r>
          </a:p>
        </p:txBody>
      </p:sp>
      <p:sp>
        <p:nvSpPr>
          <p:cNvPr id="10" name="Textplatzhalter 5"/>
          <p:cNvSpPr>
            <a:spLocks noGrp="1"/>
          </p:cNvSpPr>
          <p:nvPr>
            <p:ph type="body" sz="quarter" idx="18" hasCustomPrompt="1"/>
          </p:nvPr>
        </p:nvSpPr>
        <p:spPr>
          <a:xfrm flipH="1">
            <a:off x="755999" y="2149200"/>
            <a:ext cx="3635979" cy="3419636"/>
          </a:xfrm>
        </p:spPr>
        <p:txBody>
          <a:bodyPr>
            <a:noAutofit/>
          </a:bodyPr>
          <a:lstStyle>
            <a:lvl1pPr marL="357188" marR="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sz="1600" baseline="0"/>
            </a:lvl1pPr>
          </a:lstStyle>
          <a:p>
            <a:pPr lvl="0"/>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lvl="0"/>
            <a:endParaRPr lang="de-DE"/>
          </a:p>
        </p:txBody>
      </p:sp>
      <p:sp>
        <p:nvSpPr>
          <p:cNvPr id="11" name="Textplatzhalter 5"/>
          <p:cNvSpPr>
            <a:spLocks noGrp="1"/>
          </p:cNvSpPr>
          <p:nvPr>
            <p:ph type="body" sz="quarter" idx="19" hasCustomPrompt="1"/>
          </p:nvPr>
        </p:nvSpPr>
        <p:spPr>
          <a:xfrm flipH="1">
            <a:off x="4759950" y="2133600"/>
            <a:ext cx="3672841" cy="3419636"/>
          </a:xfrm>
        </p:spPr>
        <p:txBody>
          <a:bodyPr>
            <a:noAutofit/>
          </a:bodyPr>
          <a:lstStyle>
            <a:lvl1pPr marL="357188" marR="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sz="1600" baseline="0"/>
            </a:lvl1pPr>
          </a:lstStyle>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r>
              <a:rPr lang="de-DE"/>
              <a:t>Text für eine vergleichende Aufzählung</a:t>
            </a:r>
          </a:p>
          <a:p>
            <a:pPr marL="357188" marR="0" lvl="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a:pPr>
            <a:endParaRPr lang="de-DE"/>
          </a:p>
        </p:txBody>
      </p:sp>
    </p:spTree>
    <p:extLst>
      <p:ext uri="{BB962C8B-B14F-4D97-AF65-F5344CB8AC3E}">
        <p14:creationId xmlns:p14="http://schemas.microsoft.com/office/powerpoint/2010/main" val="32800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767"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3-spaltig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a:t>Kapitel, Stichzeile oder 1-zeiliger Seitentitel</a:t>
            </a:r>
          </a:p>
        </p:txBody>
      </p:sp>
      <p:sp>
        <p:nvSpPr>
          <p:cNvPr id="4" name="Foliennummernplatzhalter 3"/>
          <p:cNvSpPr>
            <a:spLocks noGrp="1"/>
          </p:cNvSpPr>
          <p:nvPr>
            <p:ph type="sldNum" sz="quarter" idx="11"/>
          </p:nvPr>
        </p:nvSpPr>
        <p:spPr/>
        <p:txBody>
          <a:bodyPr/>
          <a:lstStyle/>
          <a:p>
            <a:fld id="{9B2D2253-2F85-404A-85AF-A094A6F488C8}" type="slidenum">
              <a:rPr lang="de-DE" smtClean="0"/>
              <a:pPr/>
              <a:t>‹Nr.›</a:t>
            </a:fld>
            <a:endParaRPr lang="de-DE"/>
          </a:p>
        </p:txBody>
      </p:sp>
      <p:sp>
        <p:nvSpPr>
          <p:cNvPr id="7" name="Textplatzhalter 6"/>
          <p:cNvSpPr>
            <a:spLocks noGrp="1"/>
          </p:cNvSpPr>
          <p:nvPr>
            <p:ph type="body" sz="quarter" idx="14" hasCustomPrompt="1"/>
          </p:nvPr>
        </p:nvSpPr>
        <p:spPr>
          <a:xfrm>
            <a:off x="756000" y="1268413"/>
            <a:ext cx="6696000" cy="468000"/>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3-spaltiger Text mit Überschrift</a:t>
            </a:r>
            <a:endParaRPr lang="de-DE" dirty="0"/>
          </a:p>
        </p:txBody>
      </p:sp>
      <p:sp>
        <p:nvSpPr>
          <p:cNvPr id="6" name="Textplatzhalter 5"/>
          <p:cNvSpPr>
            <a:spLocks noGrp="1"/>
          </p:cNvSpPr>
          <p:nvPr>
            <p:ph type="body" sz="quarter" idx="15" hasCustomPrompt="1"/>
          </p:nvPr>
        </p:nvSpPr>
        <p:spPr>
          <a:xfrm>
            <a:off x="755650" y="2149200"/>
            <a:ext cx="7777163" cy="3296024"/>
          </a:xfrm>
        </p:spPr>
        <p:txBody>
          <a:bodyPr numCol="3" spcCol="180000">
            <a:noAutofit/>
          </a:bodyPr>
          <a:lstStyle>
            <a:lvl1pPr marL="0" marR="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sz="1400" baseline="0"/>
            </a:lvl1pPr>
          </a:lstStyle>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 </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marL="0" marR="0" lvl="0" indent="0" algn="l" defTabSz="914400" rtl="0" eaLnBrk="1" fontAlgn="auto" latinLnBrk="0" hangingPunct="1">
              <a:lnSpc>
                <a:spcPct val="125000"/>
              </a:lnSpc>
              <a:spcBef>
                <a:spcPts val="1800"/>
              </a:spcBef>
              <a:spcAft>
                <a:spcPts val="0"/>
              </a:spcAft>
              <a:buClr>
                <a:srgbClr val="FF0000"/>
              </a:buClr>
              <a:buSzPct val="120000"/>
              <a:buFont typeface="Wingdings" panose="05000000000000000000" pitchFamily="2" charset="2"/>
              <a:buNone/>
              <a:tabLst/>
              <a:defRPr/>
            </a:pPr>
            <a:r>
              <a:rPr lang="de-DE"/>
              <a:t>Dieser Text erscheint dreispaltig. Und zwar jede Zeile nacheinander.</a:t>
            </a:r>
          </a:p>
          <a:p>
            <a:pPr lvl="0"/>
            <a:endParaRPr lang="de-DE"/>
          </a:p>
        </p:txBody>
      </p:sp>
    </p:spTree>
    <p:extLst>
      <p:ext uri="{BB962C8B-B14F-4D97-AF65-F5344CB8AC3E}">
        <p14:creationId xmlns:p14="http://schemas.microsoft.com/office/powerpoint/2010/main" val="217653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rechts und Text - 2 Spalten ">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2D2253-2F85-404A-85AF-A094A6F488C8}" type="slidenum">
              <a:rPr lang="de-DE" smtClean="0"/>
              <a:t>‹Nr.›</a:t>
            </a:fld>
            <a:endParaRPr lang="de-DE"/>
          </a:p>
        </p:txBody>
      </p:sp>
      <p:sp>
        <p:nvSpPr>
          <p:cNvPr id="10" name="Bildplatzhalter 9"/>
          <p:cNvSpPr>
            <a:spLocks noGrp="1"/>
          </p:cNvSpPr>
          <p:nvPr>
            <p:ph type="pic" sz="quarter" idx="13" hasCustomPrompt="1"/>
          </p:nvPr>
        </p:nvSpPr>
        <p:spPr>
          <a:xfrm>
            <a:off x="5292454" y="2149200"/>
            <a:ext cx="3240359" cy="4160120"/>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800"/>
            </a:lvl1pPr>
          </a:lstStyle>
          <a:p>
            <a:pPr marL="0" marR="0" lvl="0" indent="0" algn="l" defTabSz="914400" rtl="0" eaLnBrk="1" fontAlgn="auto" latinLnBrk="0" hangingPunct="1">
              <a:lnSpc>
                <a:spcPct val="90000"/>
              </a:lnSpc>
              <a:spcBef>
                <a:spcPts val="1000"/>
              </a:spcBef>
              <a:spcAft>
                <a:spcPts val="0"/>
              </a:spcAft>
              <a:buClr>
                <a:srgbClr val="FF0000"/>
              </a:buClr>
              <a:buSzTx/>
              <a:buFontTx/>
              <a:buNone/>
              <a:tabLst/>
              <a:defRPr/>
            </a:pPr>
            <a:r>
              <a:rPr lang="de-DE"/>
              <a:t>Bild einfügen? Auf das Symbol in</a:t>
            </a:r>
            <a:r>
              <a:rPr lang="de-DE" baseline="0"/>
              <a:t> der Mitte </a:t>
            </a:r>
            <a:r>
              <a:rPr lang="de-DE"/>
              <a:t>klicken!</a:t>
            </a:r>
            <a:endParaRPr lang="en-US"/>
          </a:p>
          <a:p>
            <a:endParaRPr lang="de-DE"/>
          </a:p>
        </p:txBody>
      </p:sp>
      <p:sp>
        <p:nvSpPr>
          <p:cNvPr id="8" name="Textplatzhalter 6"/>
          <p:cNvSpPr>
            <a:spLocks noGrp="1"/>
          </p:cNvSpPr>
          <p:nvPr>
            <p:ph type="body" sz="quarter" idx="15" hasCustomPrompt="1"/>
          </p:nvPr>
        </p:nvSpPr>
        <p:spPr>
          <a:xfrm>
            <a:off x="756000" y="1268413"/>
            <a:ext cx="7813301" cy="576262"/>
          </a:xfrm>
          <a:prstGeom prst="rect">
            <a:avLst/>
          </a:prstGeom>
        </p:spPr>
        <p:txBody>
          <a:bodyPr lIns="0">
            <a:noAutofit/>
          </a:bodyPr>
          <a:lstStyle>
            <a:lvl1pPr marL="0" indent="0">
              <a:lnSpc>
                <a:spcPct val="100000"/>
              </a:lnSpc>
              <a:spcBef>
                <a:spcPts val="0"/>
              </a:spcBef>
              <a:buFontTx/>
              <a:buNone/>
              <a:defRPr sz="1800" b="1" baseline="0"/>
            </a:lvl1pPr>
          </a:lstStyle>
          <a:p>
            <a:pPr lvl="0"/>
            <a:r>
              <a:rPr lang="de-DE"/>
              <a:t>Aufzählung mit Foto rechts – Überschrift hier </a:t>
            </a:r>
            <a:endParaRPr lang="de-DE" dirty="0"/>
          </a:p>
        </p:txBody>
      </p:sp>
      <p:sp>
        <p:nvSpPr>
          <p:cNvPr id="9" name="Footer Placeholder 4"/>
          <p:cNvSpPr>
            <a:spLocks noGrp="1"/>
          </p:cNvSpPr>
          <p:nvPr>
            <p:ph type="ftr" sz="quarter" idx="3"/>
          </p:nvPr>
        </p:nvSpPr>
        <p:spPr>
          <a:xfrm>
            <a:off x="1620216" y="6518185"/>
            <a:ext cx="3501777" cy="151175"/>
          </a:xfrm>
          <a:prstGeom prst="rect">
            <a:avLst/>
          </a:prstGeom>
        </p:spPr>
        <p:txBody>
          <a:bodyPr vert="horz" lIns="72000" tIns="45720" rIns="91440" bIns="45720" rtlCol="0" anchor="ctr"/>
          <a:lstStyle>
            <a:lvl1pPr algn="l">
              <a:defRPr sz="900" b="0">
                <a:solidFill>
                  <a:schemeClr val="tx1">
                    <a:tint val="75000"/>
                  </a:schemeClr>
                </a:solidFill>
              </a:defRPr>
            </a:lvl1pPr>
          </a:lstStyle>
          <a:p>
            <a:r>
              <a:rPr lang="de-DE"/>
              <a:t>Thema eintragen &gt;Einfügen &gt;Kopf- und Fußzeile</a:t>
            </a:r>
          </a:p>
        </p:txBody>
      </p:sp>
      <p:sp>
        <p:nvSpPr>
          <p:cNvPr id="2" name="Titel 1"/>
          <p:cNvSpPr>
            <a:spLocks noGrp="1"/>
          </p:cNvSpPr>
          <p:nvPr>
            <p:ph type="title" hasCustomPrompt="1"/>
          </p:nvPr>
        </p:nvSpPr>
        <p:spPr/>
        <p:txBody>
          <a:bodyPr/>
          <a:lstStyle>
            <a:lvl1pPr>
              <a:defRPr/>
            </a:lvl1pPr>
          </a:lstStyle>
          <a:p>
            <a:r>
              <a:rPr lang="de-DE"/>
              <a:t>Kapitel, Stichzeile oder 1-zeiliger Seitentitel</a:t>
            </a:r>
            <a:endParaRPr lang="de-DE" dirty="0"/>
          </a:p>
        </p:txBody>
      </p:sp>
      <p:sp>
        <p:nvSpPr>
          <p:cNvPr id="12" name="Textplatzhalter 2"/>
          <p:cNvSpPr>
            <a:spLocks noGrp="1"/>
          </p:cNvSpPr>
          <p:nvPr>
            <p:ph idx="1" hasCustomPrompt="1"/>
          </p:nvPr>
        </p:nvSpPr>
        <p:spPr>
          <a:xfrm>
            <a:off x="756000" y="2149200"/>
            <a:ext cx="4176787" cy="4176464"/>
          </a:xfrm>
          <a:prstGeom prst="rect">
            <a:avLst/>
          </a:prstGeom>
        </p:spPr>
        <p:txBody>
          <a:bodyPr vert="horz" lIns="0" tIns="0" rIns="91440" bIns="45720" rtlCol="0">
            <a:normAutofit/>
          </a:bodyPr>
          <a:lstStyle>
            <a:lvl1pPr>
              <a:lnSpc>
                <a:spcPct val="100000"/>
              </a:lnSpc>
              <a:defRPr/>
            </a:lvl1pPr>
            <a:lvl2pPr>
              <a:lnSpc>
                <a:spcPct val="100000"/>
              </a:lnSpc>
              <a:defRPr/>
            </a:lvl2pPr>
          </a:lstStyle>
          <a:p>
            <a:pPr lvl="0"/>
            <a:r>
              <a:rPr lang="de-DE"/>
              <a:t>Erste Ebene </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62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links und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B2D2253-2F85-404A-85AF-A094A6F488C8}" type="slidenum">
              <a:rPr lang="de-DE" smtClean="0"/>
              <a:t>‹Nr.›</a:t>
            </a:fld>
            <a:endParaRPr lang="de-DE"/>
          </a:p>
        </p:txBody>
      </p:sp>
      <p:sp>
        <p:nvSpPr>
          <p:cNvPr id="10" name="Bildplatzhalter 9"/>
          <p:cNvSpPr>
            <a:spLocks noGrp="1"/>
          </p:cNvSpPr>
          <p:nvPr>
            <p:ph type="pic" sz="quarter" idx="13" hasCustomPrompt="1"/>
          </p:nvPr>
        </p:nvSpPr>
        <p:spPr>
          <a:xfrm>
            <a:off x="756000" y="2149200"/>
            <a:ext cx="3059916" cy="400529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FF0000"/>
              </a:buClr>
              <a:buSzTx/>
              <a:buFontTx/>
              <a:buNone/>
              <a:tabLst/>
              <a:defRPr sz="1800" baseline="0"/>
            </a:lvl1pPr>
          </a:lstStyle>
          <a:p>
            <a:pPr marL="0" marR="0" lvl="0" indent="0" algn="l" defTabSz="914400" rtl="0" eaLnBrk="1" fontAlgn="auto" latinLnBrk="0" hangingPunct="1">
              <a:lnSpc>
                <a:spcPct val="90000"/>
              </a:lnSpc>
              <a:spcBef>
                <a:spcPts val="1000"/>
              </a:spcBef>
              <a:spcAft>
                <a:spcPts val="0"/>
              </a:spcAft>
              <a:buClr>
                <a:srgbClr val="FF0000"/>
              </a:buClr>
              <a:buSzTx/>
              <a:buFontTx/>
              <a:buNone/>
              <a:tabLst/>
              <a:defRPr/>
            </a:pPr>
            <a:r>
              <a:rPr kumimoji="0" lang="de-DE" sz="1800" b="0" i="0" u="none" strike="noStrike" kern="1200" cap="none" spc="0" normalizeH="0" baseline="0" noProof="0">
                <a:ln>
                  <a:noFill/>
                </a:ln>
                <a:solidFill>
                  <a:srgbClr val="000000"/>
                </a:solidFill>
                <a:effectLst/>
                <a:uLnTx/>
                <a:uFillTx/>
                <a:latin typeface="+mn-lt"/>
                <a:ea typeface="+mn-ea"/>
                <a:cs typeface="+mn-cs"/>
              </a:rPr>
              <a:t>Bild einfügen? Auf das Symbol in der Mitte klicken!</a:t>
            </a:r>
            <a:endParaRPr kumimoji="0" lang="en-US" sz="1800" b="0" i="0" u="none" strike="noStrike" kern="1200" cap="none" spc="0" normalizeH="0" baseline="0" noProof="0">
              <a:ln>
                <a:noFill/>
              </a:ln>
              <a:solidFill>
                <a:srgbClr val="000000"/>
              </a:solidFill>
              <a:effectLst/>
              <a:uLnTx/>
              <a:uFillTx/>
              <a:latin typeface="+mn-lt"/>
              <a:ea typeface="+mn-ea"/>
              <a:cs typeface="+mn-cs"/>
            </a:endParaRPr>
          </a:p>
          <a:p>
            <a:endParaRPr lang="de-DE"/>
          </a:p>
        </p:txBody>
      </p:sp>
      <p:sp>
        <p:nvSpPr>
          <p:cNvPr id="8" name="Textplatzhalter 6"/>
          <p:cNvSpPr>
            <a:spLocks noGrp="1"/>
          </p:cNvSpPr>
          <p:nvPr>
            <p:ph type="body" sz="quarter" idx="15" hasCustomPrompt="1"/>
          </p:nvPr>
        </p:nvSpPr>
        <p:spPr>
          <a:xfrm>
            <a:off x="756000" y="1268413"/>
            <a:ext cx="7813301" cy="576262"/>
          </a:xfrm>
          <a:prstGeom prst="rect">
            <a:avLst/>
          </a:prstGeom>
        </p:spPr>
        <p:txBody>
          <a:bodyPr lIns="0">
            <a:noAutofit/>
          </a:bodyPr>
          <a:lstStyle>
            <a:lvl1pPr marL="0" indent="0">
              <a:lnSpc>
                <a:spcPct val="100000"/>
              </a:lnSpc>
              <a:spcBef>
                <a:spcPts val="0"/>
              </a:spcBef>
              <a:buFontTx/>
              <a:buNone/>
              <a:defRPr sz="1800" b="1"/>
            </a:lvl1pPr>
          </a:lstStyle>
          <a:p>
            <a:pPr lvl="0"/>
            <a:r>
              <a:rPr lang="de-DE"/>
              <a:t>Aufzählung mit Foto links – Überschrift hier</a:t>
            </a:r>
          </a:p>
        </p:txBody>
      </p:sp>
      <p:sp>
        <p:nvSpPr>
          <p:cNvPr id="12" name="Titel 1"/>
          <p:cNvSpPr>
            <a:spLocks noGrp="1"/>
          </p:cNvSpPr>
          <p:nvPr>
            <p:ph type="title" hasCustomPrompt="1"/>
          </p:nvPr>
        </p:nvSpPr>
        <p:spPr>
          <a:xfrm>
            <a:off x="431540" y="122400"/>
            <a:ext cx="6697178" cy="468313"/>
          </a:xfrm>
        </p:spPr>
        <p:txBody>
          <a:bodyPr/>
          <a:lstStyle>
            <a:lvl1pPr>
              <a:defRPr baseline="0"/>
            </a:lvl1pPr>
          </a:lstStyle>
          <a:p>
            <a:r>
              <a:rPr lang="de-DE" dirty="0"/>
              <a:t>Kapitel, Stichzeile oder 1-zeiliger Seitentitel</a:t>
            </a:r>
          </a:p>
        </p:txBody>
      </p:sp>
      <p:sp>
        <p:nvSpPr>
          <p:cNvPr id="13" name="Textplatzhalter 2"/>
          <p:cNvSpPr>
            <a:spLocks noGrp="1"/>
          </p:cNvSpPr>
          <p:nvPr>
            <p:ph idx="1" hasCustomPrompt="1"/>
          </p:nvPr>
        </p:nvSpPr>
        <p:spPr>
          <a:xfrm>
            <a:off x="4175956" y="2132856"/>
            <a:ext cx="4355726" cy="4006036"/>
          </a:xfrm>
          <a:prstGeom prst="rect">
            <a:avLst/>
          </a:prstGeom>
        </p:spPr>
        <p:txBody>
          <a:bodyPr vert="horz" lIns="0" tIns="0" rIns="91440" bIns="45720" rtlCol="0">
            <a:normAutofit/>
          </a:bodyPr>
          <a:lstStyle>
            <a:lvl1pPr>
              <a:lnSpc>
                <a:spcPct val="100000"/>
              </a:lnSpc>
              <a:defRPr/>
            </a:lvl1pPr>
            <a:lvl2pPr>
              <a:lnSpc>
                <a:spcPct val="100000"/>
              </a:lnSpc>
              <a:defRPr/>
            </a:lvl2pPr>
          </a:lstStyle>
          <a:p>
            <a:pPr lvl="0"/>
            <a:r>
              <a:rPr lang="de-DE"/>
              <a:t>Erste Ebene </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327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pos="263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8323"/>
            <a:ext cx="9144000" cy="1085850"/>
          </a:xfrm>
          <a:prstGeom prst="rect">
            <a:avLst/>
          </a:prstGeom>
        </p:spPr>
      </p:pic>
      <p:sp>
        <p:nvSpPr>
          <p:cNvPr id="6" name="Slide Number Placeholder 5"/>
          <p:cNvSpPr>
            <a:spLocks noGrp="1"/>
          </p:cNvSpPr>
          <p:nvPr>
            <p:ph type="sldNum" sz="quarter" idx="4"/>
          </p:nvPr>
        </p:nvSpPr>
        <p:spPr>
          <a:xfrm>
            <a:off x="8357592" y="6309320"/>
            <a:ext cx="534888" cy="441802"/>
          </a:xfrm>
          <a:prstGeom prst="rect">
            <a:avLst/>
          </a:prstGeom>
        </p:spPr>
        <p:txBody>
          <a:bodyPr vert="horz" lIns="91440" tIns="45720" rIns="91440" bIns="45720" rtlCol="0" anchor="ctr"/>
          <a:lstStyle>
            <a:lvl1pPr algn="r">
              <a:defRPr sz="1000">
                <a:solidFill>
                  <a:schemeClr val="tx1">
                    <a:tint val="75000"/>
                  </a:schemeClr>
                </a:solidFill>
              </a:defRPr>
            </a:lvl1pPr>
          </a:lstStyle>
          <a:p>
            <a:fld id="{9B2D2253-2F85-404A-85AF-A094A6F488C8}" type="slidenum">
              <a:rPr lang="de-DE" smtClean="0"/>
              <a:pPr/>
              <a:t>‹Nr.›</a:t>
            </a:fld>
            <a:endParaRPr lang="de-DE"/>
          </a:p>
        </p:txBody>
      </p:sp>
      <p:sp>
        <p:nvSpPr>
          <p:cNvPr id="2" name="Title Placeholder 1"/>
          <p:cNvSpPr>
            <a:spLocks noGrp="1"/>
          </p:cNvSpPr>
          <p:nvPr>
            <p:ph type="title"/>
          </p:nvPr>
        </p:nvSpPr>
        <p:spPr>
          <a:xfrm>
            <a:off x="431540" y="122400"/>
            <a:ext cx="6697178" cy="468313"/>
          </a:xfrm>
          <a:prstGeom prst="rect">
            <a:avLst/>
          </a:prstGeom>
        </p:spPr>
        <p:txBody>
          <a:bodyPr vert="horz" lIns="0" tIns="93600" rIns="91440" bIns="0" rtlCol="0" anchor="ctr" anchorCtr="0">
            <a:noAutofit/>
          </a:bodyPr>
          <a:lstStyle/>
          <a:p>
            <a:r>
              <a:rPr lang="en-US" dirty="0"/>
              <a:t>Master FB </a:t>
            </a:r>
            <a:r>
              <a:rPr lang="en-US" dirty="0" err="1"/>
              <a:t>Zielgruppen</a:t>
            </a:r>
            <a:r>
              <a:rPr lang="en-US" dirty="0"/>
              <a:t> und </a:t>
            </a:r>
            <a:r>
              <a:rPr lang="en-US" dirty="0" err="1"/>
              <a:t>Gleichstellung</a:t>
            </a:r>
            <a:endParaRPr lang="en-US" dirty="0"/>
          </a:p>
        </p:txBody>
      </p:sp>
      <p:sp>
        <p:nvSpPr>
          <p:cNvPr id="3" name="Textplatzhalter 2"/>
          <p:cNvSpPr>
            <a:spLocks noGrp="1"/>
          </p:cNvSpPr>
          <p:nvPr>
            <p:ph type="body" idx="1"/>
          </p:nvPr>
        </p:nvSpPr>
        <p:spPr>
          <a:xfrm>
            <a:off x="755576" y="2149441"/>
            <a:ext cx="7794477" cy="3896906"/>
          </a:xfrm>
          <a:prstGeom prst="rect">
            <a:avLst/>
          </a:prstGeom>
        </p:spPr>
        <p:txBody>
          <a:bodyPr vert="horz" lIns="0" tIns="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53342602"/>
      </p:ext>
    </p:extLst>
  </p:cSld>
  <p:clrMap bg1="lt1" tx1="dk1" bg2="lt2" tx2="dk2" accent1="accent1" accent2="accent2" accent3="accent3" accent4="accent4" accent5="accent5" accent6="accent6" hlink="hlink" folHlink="folHlink"/>
  <p:sldLayoutIdLst>
    <p:sldLayoutId id="2147483693" r:id="rId1"/>
    <p:sldLayoutId id="2147483666" r:id="rId2"/>
    <p:sldLayoutId id="2147483708" r:id="rId3"/>
    <p:sldLayoutId id="2147483719" r:id="rId4"/>
    <p:sldLayoutId id="2147483716" r:id="rId5"/>
    <p:sldLayoutId id="2147483710" r:id="rId6"/>
    <p:sldLayoutId id="2147483713" r:id="rId7"/>
    <p:sldLayoutId id="2147483676" r:id="rId8"/>
    <p:sldLayoutId id="2147483675" r:id="rId9"/>
    <p:sldLayoutId id="2147483688" r:id="rId10"/>
    <p:sldLayoutId id="2147483689" r:id="rId11"/>
    <p:sldLayoutId id="2147483691" r:id="rId12"/>
    <p:sldLayoutId id="2147483711" r:id="rId13"/>
    <p:sldLayoutId id="2147483697" r:id="rId14"/>
    <p:sldLayoutId id="2147483695" r:id="rId15"/>
    <p:sldLayoutId id="2147483718" r:id="rId16"/>
    <p:sldLayoutId id="2147483715" r:id="rId17"/>
    <p:sldLayoutId id="2147483669"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914400" rtl="0" eaLnBrk="1" latinLnBrk="0" hangingPunct="1">
        <a:lnSpc>
          <a:spcPct val="90000"/>
        </a:lnSpc>
        <a:spcBef>
          <a:spcPct val="0"/>
        </a:spcBef>
        <a:buNone/>
        <a:defRPr sz="2000" b="1" kern="1200">
          <a:solidFill>
            <a:srgbClr val="FF0000"/>
          </a:solidFill>
          <a:latin typeface="+mj-lt"/>
          <a:ea typeface="+mj-ea"/>
          <a:cs typeface="+mj-cs"/>
        </a:defRPr>
      </a:lvl1pPr>
    </p:titleStyle>
    <p:bodyStyle>
      <a:lvl1pPr marL="444500" indent="-444500" algn="l" defTabSz="914400" rtl="0" eaLnBrk="1" latinLnBrk="0" hangingPunct="1">
        <a:lnSpc>
          <a:spcPct val="125000"/>
        </a:lnSpc>
        <a:spcBef>
          <a:spcPts val="1800"/>
        </a:spcBef>
        <a:buClr>
          <a:srgbClr val="FF0000"/>
        </a:buClr>
        <a:buSzPct val="120000"/>
        <a:buFont typeface="Wingdings" panose="05000000000000000000" pitchFamily="2" charset="2"/>
        <a:buChar char="l"/>
        <a:defRPr sz="1800" kern="1200">
          <a:solidFill>
            <a:schemeClr val="tx1"/>
          </a:solidFill>
          <a:latin typeface="+mn-lt"/>
          <a:ea typeface="+mn-ea"/>
          <a:cs typeface="+mn-cs"/>
        </a:defRPr>
      </a:lvl1pPr>
      <a:lvl2pPr marL="892800" indent="-447675" algn="l" defTabSz="914400" rtl="0" eaLnBrk="1" latinLnBrk="0" hangingPunct="1">
        <a:lnSpc>
          <a:spcPct val="125000"/>
        </a:lnSpc>
        <a:spcBef>
          <a:spcPts val="1200"/>
        </a:spcBef>
        <a:buClr>
          <a:srgbClr val="FF0000"/>
        </a:buClr>
        <a:buSzPct val="100000"/>
        <a:buFont typeface="Wingdings" panose="05000000000000000000" pitchFamily="2" charset="2"/>
        <a:buChar char="l"/>
        <a:defRPr sz="1600" kern="1200">
          <a:solidFill>
            <a:schemeClr val="tx1"/>
          </a:solidFill>
          <a:latin typeface="+mn-lt"/>
          <a:ea typeface="+mn-ea"/>
          <a:cs typeface="+mn-cs"/>
        </a:defRPr>
      </a:lvl2pPr>
      <a:lvl3pPr marL="1252538" indent="-358775"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252538" algn="l"/>
        </a:tabLst>
        <a:defRPr sz="1400" b="0" kern="1200">
          <a:solidFill>
            <a:schemeClr val="tx1"/>
          </a:solidFill>
          <a:latin typeface="+mn-lt"/>
          <a:ea typeface="+mn-ea"/>
          <a:cs typeface="+mn-cs"/>
        </a:defRPr>
      </a:lvl3pPr>
      <a:lvl4pPr marL="1614488" indent="-360000"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704975" algn="l"/>
        </a:tabLst>
        <a:defRPr sz="1200" kern="1200">
          <a:solidFill>
            <a:schemeClr val="tx1"/>
          </a:solidFill>
          <a:latin typeface="+mn-lt"/>
          <a:ea typeface="+mn-ea"/>
          <a:cs typeface="+mn-cs"/>
        </a:defRPr>
      </a:lvl4pPr>
      <a:lvl5pPr marL="1879600" indent="-288000" algn="l" defTabSz="914400" rtl="0" eaLnBrk="1" latinLnBrk="0" hangingPunct="1">
        <a:lnSpc>
          <a:spcPct val="125000"/>
        </a:lnSpc>
        <a:spcBef>
          <a:spcPts val="1000"/>
        </a:spcBef>
        <a:buClr>
          <a:srgbClr val="FF0000"/>
        </a:buClr>
        <a:buSzPct val="120000"/>
        <a:buFont typeface="Wingdings" panose="05000000000000000000" pitchFamily="2" charset="2"/>
        <a:buChar char="§"/>
        <a:tabLst>
          <a:tab pos="1879600" algn="l"/>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76" userDrawn="1">
          <p15:clr>
            <a:srgbClr val="F26B43"/>
          </p15:clr>
        </p15:guide>
        <p15:guide id="4" pos="2880">
          <p15:clr>
            <a:srgbClr val="F26B43"/>
          </p15:clr>
        </p15:guide>
        <p15:guide id="5" pos="5375">
          <p15:clr>
            <a:srgbClr val="F26B43"/>
          </p15:clr>
        </p15:guide>
        <p15:guide id="8" pos="2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Übernahme</a:t>
            </a:r>
          </a:p>
        </p:txBody>
      </p:sp>
      <p:sp>
        <p:nvSpPr>
          <p:cNvPr id="3" name="Textplatzhalter 2"/>
          <p:cNvSpPr>
            <a:spLocks noGrp="1"/>
          </p:cNvSpPr>
          <p:nvPr>
            <p:ph type="body" sz="quarter" idx="10"/>
          </p:nvPr>
        </p:nvSpPr>
        <p:spPr/>
        <p:txBody>
          <a:bodyPr/>
          <a:lstStyle/>
          <a:p>
            <a:r>
              <a:rPr lang="de-DE" dirty="0"/>
              <a:t>Übernahme nach der Ausbildung als Handlungsfeld der betrieblichen Interessenvertretung</a:t>
            </a:r>
          </a:p>
        </p:txBody>
      </p:sp>
    </p:spTree>
    <p:extLst>
      <p:ext uri="{BB962C8B-B14F-4D97-AF65-F5344CB8AC3E}">
        <p14:creationId xmlns:p14="http://schemas.microsoft.com/office/powerpoint/2010/main" val="304909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2310558795"/>
              </p:ext>
            </p:extLst>
          </p:nvPr>
        </p:nvGraphicFramePr>
        <p:xfrm>
          <a:off x="539552" y="1124744"/>
          <a:ext cx="8064896" cy="543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Titel 2"/>
          <p:cNvSpPr>
            <a:spLocks noGrp="1"/>
          </p:cNvSpPr>
          <p:nvPr>
            <p:ph type="title"/>
          </p:nvPr>
        </p:nvSpPr>
        <p:spPr/>
        <p:txBody>
          <a:bodyPr/>
          <a:lstStyle/>
          <a:p>
            <a:r>
              <a:rPr lang="de-DE" altLang="de-DE" dirty="0"/>
              <a:t>Einflussmöglichkeiten </a:t>
            </a:r>
            <a:r>
              <a:rPr lang="de-DE" altLang="de-DE"/>
              <a:t>des Betriebsrates</a:t>
            </a:r>
            <a:endParaRPr lang="de-DE" altLang="de-DE" dirty="0"/>
          </a:p>
        </p:txBody>
      </p:sp>
      <p:sp>
        <p:nvSpPr>
          <p:cNvPr id="5" name="Rectangle 128">
            <a:extLst>
              <a:ext uri="{FF2B5EF4-FFF2-40B4-BE49-F238E27FC236}">
                <a16:creationId xmlns:a16="http://schemas.microsoft.com/office/drawing/2014/main" xmlns="" id="{7779EB87-7F05-4F2A-8FF9-72688A448CB2}"/>
              </a:ext>
            </a:extLst>
          </p:cNvPr>
          <p:cNvSpPr>
            <a:spLocks noChangeArrowheads="1"/>
          </p:cNvSpPr>
          <p:nvPr/>
        </p:nvSpPr>
        <p:spPr bwMode="auto">
          <a:xfrm>
            <a:off x="5211997" y="1154890"/>
            <a:ext cx="1576663" cy="559217"/>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eigene Vorschläge mit dem Arbeitgeber beraten (§ 92 BetrVG)</a:t>
            </a:r>
          </a:p>
        </p:txBody>
      </p:sp>
      <p:sp>
        <p:nvSpPr>
          <p:cNvPr id="6" name="Rectangle 137">
            <a:extLst>
              <a:ext uri="{FF2B5EF4-FFF2-40B4-BE49-F238E27FC236}">
                <a16:creationId xmlns:a16="http://schemas.microsoft.com/office/drawing/2014/main" xmlns="" id="{6C196071-0EB9-444F-8028-AEF6BEE5C51F}"/>
              </a:ext>
            </a:extLst>
          </p:cNvPr>
          <p:cNvSpPr>
            <a:spLocks noChangeArrowheads="1"/>
          </p:cNvSpPr>
          <p:nvPr/>
        </p:nvSpPr>
        <p:spPr bwMode="auto">
          <a:xfrm rot="10800000" flipV="1">
            <a:off x="961329" y="1871433"/>
            <a:ext cx="1344960" cy="72591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Einstellung </a:t>
            </a:r>
            <a:br>
              <a:rPr lang="de-DE" sz="1000" dirty="0">
                <a:solidFill>
                  <a:schemeClr val="tx1"/>
                </a:solidFill>
              </a:rPr>
            </a:br>
            <a:r>
              <a:rPr lang="de-DE" sz="1000" dirty="0">
                <a:solidFill>
                  <a:schemeClr val="tx1"/>
                </a:solidFill>
              </a:rPr>
              <a:t>und Eingruppierung </a:t>
            </a:r>
            <a:br>
              <a:rPr lang="de-DE" sz="1000" dirty="0">
                <a:solidFill>
                  <a:schemeClr val="tx1"/>
                </a:solidFill>
              </a:rPr>
            </a:br>
            <a:r>
              <a:rPr lang="de-DE" sz="1000" dirty="0">
                <a:solidFill>
                  <a:schemeClr val="tx1"/>
                </a:solidFill>
              </a:rPr>
              <a:t>(§ 99 BetrVG)</a:t>
            </a:r>
          </a:p>
        </p:txBody>
      </p:sp>
      <p:sp>
        <p:nvSpPr>
          <p:cNvPr id="7" name="Rectangle 129">
            <a:extLst>
              <a:ext uri="{FF2B5EF4-FFF2-40B4-BE49-F238E27FC236}">
                <a16:creationId xmlns:a16="http://schemas.microsoft.com/office/drawing/2014/main" xmlns="" id="{40E26BB1-F577-49DA-865D-0A9829AA69A2}"/>
              </a:ext>
            </a:extLst>
          </p:cNvPr>
          <p:cNvSpPr>
            <a:spLocks noChangeArrowheads="1"/>
          </p:cNvSpPr>
          <p:nvPr/>
        </p:nvSpPr>
        <p:spPr bwMode="auto">
          <a:xfrm>
            <a:off x="7027747" y="2234390"/>
            <a:ext cx="1727166" cy="150394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buClr>
                <a:prstClr val="white">
                  <a:lumMod val="50000"/>
                </a:prstClr>
              </a:buClr>
              <a:defRPr/>
            </a:pPr>
            <a:r>
              <a:rPr lang="de-DE" sz="1000" dirty="0">
                <a:solidFill>
                  <a:schemeClr val="tx1"/>
                </a:solidFill>
              </a:rPr>
              <a:t>Innerbetriebliche Stellenausschreibung verlangen (§ 93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Mitbestimmen über Auswahlrichtlinien (§ 95 BetrVG)</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Mitbestimmen bei Einstellungen und Versetzungen (§ 99 BetrVG)</a:t>
            </a:r>
          </a:p>
        </p:txBody>
      </p:sp>
      <p:sp>
        <p:nvSpPr>
          <p:cNvPr id="8" name="Rectangle 131">
            <a:extLst>
              <a:ext uri="{FF2B5EF4-FFF2-40B4-BE49-F238E27FC236}">
                <a16:creationId xmlns:a16="http://schemas.microsoft.com/office/drawing/2014/main" xmlns="" id="{A79EA03F-6542-4B82-B1B9-EEC9E5E10ABA}"/>
              </a:ext>
            </a:extLst>
          </p:cNvPr>
          <p:cNvSpPr>
            <a:spLocks noChangeArrowheads="1"/>
          </p:cNvSpPr>
          <p:nvPr/>
        </p:nvSpPr>
        <p:spPr bwMode="auto">
          <a:xfrm>
            <a:off x="6080411" y="5581873"/>
            <a:ext cx="1419365" cy="730539"/>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a:t>
            </a:r>
            <a:br>
              <a:rPr lang="de-DE" sz="1000" dirty="0">
                <a:solidFill>
                  <a:schemeClr val="tx1"/>
                </a:solidFill>
              </a:rPr>
            </a:br>
            <a:r>
              <a:rPr lang="de-DE" sz="1000" dirty="0">
                <a:solidFill>
                  <a:schemeClr val="tx1"/>
                </a:solidFill>
              </a:rPr>
              <a:t>Maßnahmen der </a:t>
            </a:r>
            <a:br>
              <a:rPr lang="de-DE" sz="1000" dirty="0">
                <a:solidFill>
                  <a:schemeClr val="tx1"/>
                </a:solidFill>
              </a:rPr>
            </a:br>
            <a:r>
              <a:rPr lang="de-DE" sz="1000" dirty="0">
                <a:solidFill>
                  <a:schemeClr val="tx1"/>
                </a:solidFill>
              </a:rPr>
              <a:t>Berufsbildung</a:t>
            </a:r>
          </a:p>
          <a:p>
            <a:pPr defTabSz="641892">
              <a:defRPr/>
            </a:pPr>
            <a:r>
              <a:rPr lang="de-DE" sz="1000" dirty="0">
                <a:solidFill>
                  <a:schemeClr val="tx1"/>
                </a:solidFill>
              </a:rPr>
              <a:t>§§ 96 - 98 BetrVG)</a:t>
            </a:r>
          </a:p>
        </p:txBody>
      </p:sp>
      <p:sp>
        <p:nvSpPr>
          <p:cNvPr id="9" name="Rectangle 133">
            <a:extLst>
              <a:ext uri="{FF2B5EF4-FFF2-40B4-BE49-F238E27FC236}">
                <a16:creationId xmlns:a16="http://schemas.microsoft.com/office/drawing/2014/main" xmlns="" id="{99094E75-E65F-4007-838B-2F84ADDE525A}"/>
              </a:ext>
            </a:extLst>
          </p:cNvPr>
          <p:cNvSpPr>
            <a:spLocks noChangeArrowheads="1"/>
          </p:cNvSpPr>
          <p:nvPr/>
        </p:nvSpPr>
        <p:spPr bwMode="auto">
          <a:xfrm>
            <a:off x="2703347" y="5835715"/>
            <a:ext cx="1252917" cy="730539"/>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Einstellungen </a:t>
            </a:r>
            <a:br>
              <a:rPr lang="de-DE" sz="1000" dirty="0">
                <a:solidFill>
                  <a:schemeClr val="tx1"/>
                </a:solidFill>
              </a:rPr>
            </a:br>
            <a:r>
              <a:rPr lang="de-DE" sz="1000" dirty="0">
                <a:solidFill>
                  <a:schemeClr val="tx1"/>
                </a:solidFill>
              </a:rPr>
              <a:t>und Versetzungen </a:t>
            </a:r>
            <a:br>
              <a:rPr lang="de-DE" sz="1000" dirty="0">
                <a:solidFill>
                  <a:schemeClr val="tx1"/>
                </a:solidFill>
              </a:rPr>
            </a:br>
            <a:r>
              <a:rPr lang="de-DE" sz="1000" dirty="0">
                <a:solidFill>
                  <a:schemeClr val="tx1"/>
                </a:solidFill>
              </a:rPr>
              <a:t>(§ 99 BetrVG)</a:t>
            </a:r>
          </a:p>
        </p:txBody>
      </p:sp>
      <p:sp>
        <p:nvSpPr>
          <p:cNvPr id="10" name="Rectangle 135">
            <a:extLst>
              <a:ext uri="{FF2B5EF4-FFF2-40B4-BE49-F238E27FC236}">
                <a16:creationId xmlns:a16="http://schemas.microsoft.com/office/drawing/2014/main" xmlns="" id="{E9C8D66D-CFD1-4045-9A7F-32F3932DA63A}"/>
              </a:ext>
            </a:extLst>
          </p:cNvPr>
          <p:cNvSpPr>
            <a:spLocks noChangeArrowheads="1"/>
          </p:cNvSpPr>
          <p:nvPr/>
        </p:nvSpPr>
        <p:spPr bwMode="auto">
          <a:xfrm>
            <a:off x="579200" y="3738333"/>
            <a:ext cx="1693408" cy="250188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buClr>
                <a:prstClr val="white">
                  <a:lumMod val="50000"/>
                </a:prstClr>
              </a:buClr>
              <a:defRPr/>
            </a:pPr>
            <a:r>
              <a:rPr lang="de-DE" sz="1000" dirty="0">
                <a:solidFill>
                  <a:schemeClr val="tx1"/>
                </a:solidFill>
              </a:rPr>
              <a:t>Vorschläge zur Beschäftigungssicherung (§ 92 a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Widerspruch bei Kündigungen (§ 102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Betriebsänderung mit </a:t>
            </a:r>
            <a:br>
              <a:rPr lang="de-DE" sz="1000" dirty="0">
                <a:solidFill>
                  <a:schemeClr val="tx1"/>
                </a:solidFill>
              </a:rPr>
            </a:br>
            <a:r>
              <a:rPr lang="de-DE" sz="1000" dirty="0">
                <a:solidFill>
                  <a:schemeClr val="tx1"/>
                </a:solidFill>
              </a:rPr>
              <a:t>dem Arbeitgeber beraten (§ 111 BetrVG</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Interessenausgleich und Sozialplan verhandeln </a:t>
            </a:r>
            <a:br>
              <a:rPr lang="de-DE" sz="1000" dirty="0">
                <a:solidFill>
                  <a:schemeClr val="tx1"/>
                </a:solidFill>
              </a:rPr>
            </a:br>
            <a:r>
              <a:rPr lang="de-DE" sz="1000" dirty="0">
                <a:solidFill>
                  <a:schemeClr val="tx1"/>
                </a:solidFill>
              </a:rPr>
              <a:t>(§§ 111 – 112a BetrVG)</a:t>
            </a:r>
          </a:p>
        </p:txBody>
      </p:sp>
      <p:sp>
        <p:nvSpPr>
          <p:cNvPr id="13" name="Rectangle 128">
            <a:extLst>
              <a:ext uri="{FF2B5EF4-FFF2-40B4-BE49-F238E27FC236}">
                <a16:creationId xmlns:a16="http://schemas.microsoft.com/office/drawing/2014/main" xmlns="" id="{C80AE4B2-96A7-4A3A-A8D5-12E800D486A1}"/>
              </a:ext>
            </a:extLst>
          </p:cNvPr>
          <p:cNvSpPr>
            <a:spLocks noChangeArrowheads="1"/>
          </p:cNvSpPr>
          <p:nvPr/>
        </p:nvSpPr>
        <p:spPr bwMode="auto">
          <a:xfrm>
            <a:off x="6666627" y="1773238"/>
            <a:ext cx="722239" cy="399906"/>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b="1" dirty="0">
                <a:solidFill>
                  <a:schemeClr val="tx1"/>
                </a:solidFill>
              </a:rPr>
              <a:t>§§ 92, 96</a:t>
            </a:r>
            <a:br>
              <a:rPr lang="de-DE" sz="1000" b="1" dirty="0">
                <a:solidFill>
                  <a:schemeClr val="tx1"/>
                </a:solidFill>
              </a:rPr>
            </a:br>
            <a:r>
              <a:rPr lang="de-DE" sz="1000" b="1" dirty="0">
                <a:solidFill>
                  <a:schemeClr val="tx1"/>
                </a:solidFill>
              </a:rPr>
              <a:t>BetrVG</a:t>
            </a:r>
          </a:p>
          <a:p>
            <a:pPr defTabSz="641892">
              <a:defRPr/>
            </a:pPr>
            <a:endParaRPr lang="de-DE" sz="1000" dirty="0">
              <a:solidFill>
                <a:schemeClr val="accent6"/>
              </a:solidFill>
            </a:endParaRPr>
          </a:p>
        </p:txBody>
      </p:sp>
      <p:cxnSp>
        <p:nvCxnSpPr>
          <p:cNvPr id="12" name="Verbinder: gewinkelt 11">
            <a:extLst>
              <a:ext uri="{FF2B5EF4-FFF2-40B4-BE49-F238E27FC236}">
                <a16:creationId xmlns:a16="http://schemas.microsoft.com/office/drawing/2014/main" xmlns="" id="{BA732EF9-EABC-4C53-8CD3-32A9D074E2D9}"/>
              </a:ext>
            </a:extLst>
          </p:cNvPr>
          <p:cNvCxnSpPr>
            <a:cxnSpLocks/>
            <a:stCxn id="13" idx="1"/>
          </p:cNvCxnSpPr>
          <p:nvPr/>
        </p:nvCxnSpPr>
        <p:spPr>
          <a:xfrm rot="10800000" flipV="1">
            <a:off x="6618217" y="1973191"/>
            <a:ext cx="48411" cy="234854"/>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99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altLang="de-DE" dirty="0"/>
              <a:t>Unbefristete Übernahme </a:t>
            </a:r>
            <a:r>
              <a:rPr lang="de-DE" altLang="de-DE"/>
              <a:t>als Regel</a:t>
            </a:r>
            <a:endParaRPr lang="de-DE" altLang="de-DE" dirty="0"/>
          </a:p>
        </p:txBody>
      </p:sp>
      <p:sp>
        <p:nvSpPr>
          <p:cNvPr id="4" name="Foliennummernplatzhalter 3"/>
          <p:cNvSpPr>
            <a:spLocks noGrp="1"/>
          </p:cNvSpPr>
          <p:nvPr>
            <p:ph type="sldNum" sz="quarter" idx="11"/>
          </p:nvPr>
        </p:nvSpPr>
        <p:spPr/>
        <p:txBody>
          <a:bodyPr/>
          <a:lstStyle/>
          <a:p>
            <a:fld id="{23DEF043-0F12-4BDE-AAAB-969F0E166CB1}" type="slidenum">
              <a:rPr lang="de-DE" smtClean="0">
                <a:solidFill>
                  <a:prstClr val="black">
                    <a:tint val="75000"/>
                  </a:prstClr>
                </a:solidFill>
              </a:rPr>
              <a:pPr/>
              <a:t>11</a:t>
            </a:fld>
            <a:endParaRPr lang="de-DE">
              <a:solidFill>
                <a:prstClr val="black">
                  <a:tint val="75000"/>
                </a:prstClr>
              </a:solidFill>
            </a:endParaRPr>
          </a:p>
        </p:txBody>
      </p:sp>
      <p:sp>
        <p:nvSpPr>
          <p:cNvPr id="16387" name="Inhaltsplatzhalter 2"/>
          <p:cNvSpPr>
            <a:spLocks noGrp="1"/>
          </p:cNvSpPr>
          <p:nvPr>
            <p:ph type="body" sz="quarter" idx="12"/>
          </p:nvPr>
        </p:nvSpPr>
        <p:spPr>
          <a:xfrm>
            <a:off x="323528" y="2149200"/>
            <a:ext cx="8209285" cy="4175125"/>
          </a:xfrm>
        </p:spPr>
        <p:txBody>
          <a:bodyPr/>
          <a:lstStyle/>
          <a:p>
            <a:pPr lvl="1"/>
            <a:r>
              <a:rPr lang="de-DE" altLang="de-DE" sz="1800" dirty="0"/>
              <a:t>Die Betriebsparteien beraten im Rahmen der Personalplanung gemäß § 92 und § 96 BetrVG den Bedarf an Ausbildungsplätzen.</a:t>
            </a:r>
          </a:p>
          <a:p>
            <a:pPr lvl="2"/>
            <a:r>
              <a:rPr lang="de-DE" altLang="de-DE" sz="1600" dirty="0"/>
              <a:t>Der Arbeitgeber ermittelt vor Beginn der  Ausbildung den voraussichtlichen Bedarf,…</a:t>
            </a:r>
          </a:p>
        </p:txBody>
      </p:sp>
      <p:sp>
        <p:nvSpPr>
          <p:cNvPr id="3" name="Textplatzhalter 2"/>
          <p:cNvSpPr>
            <a:spLocks noGrp="1"/>
          </p:cNvSpPr>
          <p:nvPr>
            <p:ph type="body" sz="quarter" idx="14"/>
          </p:nvPr>
        </p:nvSpPr>
        <p:spPr/>
        <p:txBody>
          <a:bodyPr/>
          <a:lstStyle/>
          <a:p>
            <a:r>
              <a:rPr lang="de-DE" dirty="0"/>
              <a:t>Bedarf planen – Übernahme durchsetzen</a:t>
            </a:r>
          </a:p>
        </p:txBody>
      </p:sp>
      <p:pic>
        <p:nvPicPr>
          <p:cNvPr id="16388"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457" y="3933056"/>
            <a:ext cx="7721983" cy="222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9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00" y="3959828"/>
            <a:ext cx="7776813" cy="224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el 3"/>
          <p:cNvSpPr>
            <a:spLocks noGrp="1"/>
          </p:cNvSpPr>
          <p:nvPr>
            <p:ph type="title"/>
          </p:nvPr>
        </p:nvSpPr>
        <p:spPr/>
        <p:txBody>
          <a:bodyPr/>
          <a:lstStyle/>
          <a:p>
            <a:r>
              <a:rPr lang="de-DE" altLang="de-DE" dirty="0"/>
              <a:t>Unbefristete Übernahme </a:t>
            </a:r>
            <a:r>
              <a:rPr lang="de-DE" altLang="de-DE"/>
              <a:t>als Regel</a:t>
            </a:r>
            <a:endParaRPr lang="de-DE" altLang="de-DE" dirty="0"/>
          </a:p>
        </p:txBody>
      </p:sp>
      <p:sp>
        <p:nvSpPr>
          <p:cNvPr id="20484" name="Inhaltsplatzhalter 4"/>
          <p:cNvSpPr>
            <a:spLocks noGrp="1"/>
          </p:cNvSpPr>
          <p:nvPr>
            <p:ph type="body" sz="quarter" idx="12"/>
          </p:nvPr>
        </p:nvSpPr>
        <p:spPr/>
        <p:txBody>
          <a:bodyPr/>
          <a:lstStyle/>
          <a:p>
            <a:pPr lvl="1"/>
            <a:r>
              <a:rPr lang="de-DE" altLang="de-DE" dirty="0"/>
              <a:t>(…) die Betriebsparteien können durch freiwillige Betriebsvereinbarung diesen voraussichtlichen Bedarf vereinbaren und daraus folgend in der Vereinbarung festlegen, wie vielen Auszubildenden im Anschluss an die bestandene Ausbildungsprüfung die Übernahme in ein unbefristetes Arbeitsverhältnis angeboten wird. </a:t>
            </a:r>
          </a:p>
        </p:txBody>
      </p:sp>
      <p:sp>
        <p:nvSpPr>
          <p:cNvPr id="3" name="Textplatzhalter 2"/>
          <p:cNvSpPr>
            <a:spLocks noGrp="1"/>
          </p:cNvSpPr>
          <p:nvPr>
            <p:ph type="body" sz="quarter" idx="14"/>
          </p:nvPr>
        </p:nvSpPr>
        <p:spPr/>
        <p:txBody>
          <a:bodyPr/>
          <a:lstStyle/>
          <a:p>
            <a:r>
              <a:rPr lang="de-DE" dirty="0"/>
              <a:t>Betriebsvereinbarung zum Bedarf</a:t>
            </a:r>
          </a:p>
        </p:txBody>
      </p:sp>
    </p:spTree>
    <p:extLst>
      <p:ext uri="{BB962C8B-B14F-4D97-AF65-F5344CB8AC3E}">
        <p14:creationId xmlns:p14="http://schemas.microsoft.com/office/powerpoint/2010/main" val="7400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74" y="4000764"/>
            <a:ext cx="7713639" cy="22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el 2"/>
          <p:cNvSpPr>
            <a:spLocks noGrp="1"/>
          </p:cNvSpPr>
          <p:nvPr>
            <p:ph type="title"/>
          </p:nvPr>
        </p:nvSpPr>
        <p:spPr/>
        <p:txBody>
          <a:bodyPr/>
          <a:lstStyle/>
          <a:p>
            <a:r>
              <a:rPr lang="de-DE" altLang="de-DE" dirty="0"/>
              <a:t>Unbefristete Übernahme </a:t>
            </a:r>
            <a:r>
              <a:rPr lang="de-DE" altLang="de-DE"/>
              <a:t>als Regel</a:t>
            </a:r>
            <a:endParaRPr lang="de-DE" altLang="de-DE" dirty="0"/>
          </a:p>
        </p:txBody>
      </p:sp>
      <p:sp>
        <p:nvSpPr>
          <p:cNvPr id="21508" name="Inhaltsplatzhalter 3"/>
          <p:cNvSpPr>
            <a:spLocks noGrp="1"/>
          </p:cNvSpPr>
          <p:nvPr>
            <p:ph type="body" sz="quarter" idx="12"/>
          </p:nvPr>
        </p:nvSpPr>
        <p:spPr/>
        <p:txBody>
          <a:bodyPr/>
          <a:lstStyle/>
          <a:p>
            <a:pPr lvl="1"/>
            <a:r>
              <a:rPr lang="de-DE" altLang="de-DE" dirty="0"/>
              <a:t>Die gemäß dieser Betriebsvereinbarung über Bedarf Ausgebildeten haben keinen Anspruch auf Übernahme.</a:t>
            </a:r>
          </a:p>
          <a:p>
            <a:pPr lvl="3"/>
            <a:r>
              <a:rPr lang="de-DE" altLang="de-DE" dirty="0"/>
              <a:t>ggf. in der freiwilligen BV anders regeln! (mind. 12 Monate Übernahme?!)</a:t>
            </a:r>
          </a:p>
          <a:p>
            <a:pPr lvl="3"/>
            <a:r>
              <a:rPr lang="de-DE" altLang="de-DE" dirty="0"/>
              <a:t>die Auswahl der Betroffenen ist mitbestimmungspflichtig!</a:t>
            </a:r>
          </a:p>
          <a:p>
            <a:endParaRPr lang="de-DE" altLang="de-DE" dirty="0"/>
          </a:p>
        </p:txBody>
      </p:sp>
      <p:sp>
        <p:nvSpPr>
          <p:cNvPr id="3" name="Textplatzhalter 2"/>
          <p:cNvSpPr>
            <a:spLocks noGrp="1"/>
          </p:cNvSpPr>
          <p:nvPr>
            <p:ph type="body" sz="quarter" idx="14"/>
          </p:nvPr>
        </p:nvSpPr>
        <p:spPr/>
        <p:txBody>
          <a:bodyPr/>
          <a:lstStyle/>
          <a:p>
            <a:r>
              <a:rPr lang="de-DE" dirty="0"/>
              <a:t>Bedarf ist kleiner 100 Prozent festgelegt</a:t>
            </a:r>
          </a:p>
        </p:txBody>
      </p:sp>
    </p:spTree>
    <p:extLst>
      <p:ext uri="{BB962C8B-B14F-4D97-AF65-F5344CB8AC3E}">
        <p14:creationId xmlns:p14="http://schemas.microsoft.com/office/powerpoint/2010/main" val="20104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037" y="3966464"/>
            <a:ext cx="7753776" cy="22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el 2"/>
          <p:cNvSpPr>
            <a:spLocks noGrp="1"/>
          </p:cNvSpPr>
          <p:nvPr>
            <p:ph type="title"/>
          </p:nvPr>
        </p:nvSpPr>
        <p:spPr>
          <a:xfrm>
            <a:off x="431800" y="115887"/>
            <a:ext cx="6697178" cy="468313"/>
          </a:xfrm>
        </p:spPr>
        <p:txBody>
          <a:bodyPr/>
          <a:lstStyle/>
          <a:p>
            <a:r>
              <a:rPr lang="de-DE" altLang="de-DE" dirty="0"/>
              <a:t>Unbefristete Übernahme </a:t>
            </a:r>
            <a:r>
              <a:rPr lang="de-DE" altLang="de-DE"/>
              <a:t>als Regel</a:t>
            </a:r>
            <a:endParaRPr lang="de-DE" altLang="de-DE" dirty="0"/>
          </a:p>
        </p:txBody>
      </p:sp>
      <p:sp>
        <p:nvSpPr>
          <p:cNvPr id="22532" name="Inhaltsplatzhalter 3"/>
          <p:cNvSpPr>
            <a:spLocks noGrp="1"/>
          </p:cNvSpPr>
          <p:nvPr>
            <p:ph type="body" sz="quarter" idx="12"/>
          </p:nvPr>
        </p:nvSpPr>
        <p:spPr/>
        <p:txBody>
          <a:bodyPr/>
          <a:lstStyle/>
          <a:p>
            <a:pPr lvl="1"/>
            <a:r>
              <a:rPr lang="de-DE" altLang="de-DE" dirty="0">
                <a:sym typeface="Wingdings" panose="05000000000000000000" pitchFamily="2" charset="2"/>
              </a:rPr>
              <a:t>Soweit vor Beginn der Ausbildung (…) keine Vereinbarung getroffen wird, hat der Arbeitgeber spätestens 6 Monate vor dem Ende der Ausbildungsverträge (…) mit dem Betriebsrat im Rahmen der Personalplanung den absehbaren Bedarf und die sich daraus ergebende Anzahl der unbefristet zu Übernehmenden zu beraten. </a:t>
            </a:r>
            <a:endParaRPr lang="de-DE" altLang="de-DE" dirty="0"/>
          </a:p>
          <a:p>
            <a:endParaRPr lang="de-DE" altLang="de-DE" dirty="0"/>
          </a:p>
        </p:txBody>
      </p:sp>
      <p:sp>
        <p:nvSpPr>
          <p:cNvPr id="3" name="Textplatzhalter 2"/>
          <p:cNvSpPr>
            <a:spLocks noGrp="1"/>
          </p:cNvSpPr>
          <p:nvPr>
            <p:ph type="body" sz="quarter" idx="14"/>
          </p:nvPr>
        </p:nvSpPr>
        <p:spPr/>
        <p:txBody>
          <a:bodyPr/>
          <a:lstStyle/>
          <a:p>
            <a:r>
              <a:rPr lang="de-DE" dirty="0"/>
              <a:t>Ohne Betriebsvereinbarung</a:t>
            </a:r>
          </a:p>
        </p:txBody>
      </p:sp>
    </p:spTree>
    <p:extLst>
      <p:ext uri="{BB962C8B-B14F-4D97-AF65-F5344CB8AC3E}">
        <p14:creationId xmlns:p14="http://schemas.microsoft.com/office/powerpoint/2010/main" val="103604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059" y="4049987"/>
            <a:ext cx="7809389" cy="227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el 3"/>
          <p:cNvSpPr>
            <a:spLocks noGrp="1"/>
          </p:cNvSpPr>
          <p:nvPr>
            <p:ph type="title"/>
          </p:nvPr>
        </p:nvSpPr>
        <p:spPr/>
        <p:txBody>
          <a:bodyPr/>
          <a:lstStyle/>
          <a:p>
            <a:r>
              <a:rPr lang="de-DE" altLang="de-DE" dirty="0">
                <a:sym typeface="Wingdings" panose="05000000000000000000" pitchFamily="2" charset="2"/>
              </a:rPr>
              <a:t>Unbefristete Übernahme </a:t>
            </a:r>
            <a:r>
              <a:rPr lang="de-DE" altLang="de-DE">
                <a:sym typeface="Wingdings" panose="05000000000000000000" pitchFamily="2" charset="2"/>
              </a:rPr>
              <a:t>als Regel</a:t>
            </a:r>
            <a:endParaRPr lang="de-DE" altLang="de-DE" dirty="0"/>
          </a:p>
        </p:txBody>
      </p:sp>
      <p:sp>
        <p:nvSpPr>
          <p:cNvPr id="23556" name="Inhaltsplatzhalter 4"/>
          <p:cNvSpPr>
            <a:spLocks noGrp="1"/>
          </p:cNvSpPr>
          <p:nvPr>
            <p:ph type="body" sz="quarter" idx="12"/>
          </p:nvPr>
        </p:nvSpPr>
        <p:spPr/>
        <p:txBody>
          <a:bodyPr/>
          <a:lstStyle/>
          <a:p>
            <a:pPr lvl="1"/>
            <a:r>
              <a:rPr lang="de-DE" altLang="de-DE" dirty="0">
                <a:sym typeface="Wingdings" panose="05000000000000000000" pitchFamily="2" charset="2"/>
              </a:rPr>
              <a:t>Unter Berücksichtigung der Beratung erfolgt die Festlegung, wie viele Auszubildende nach bestandener Abschlussprüfung in ein unbefristetes Arbeitsverhältnis übernommen werden. (…) Ausgebildete, denen kein unbefristetes Arbeitsverhältnis angeboten wird, hat der Arbeitgeber (…) für mindestens 12 Monate befristet zu übernehmen.  </a:t>
            </a:r>
            <a:endParaRPr lang="de-DE" altLang="de-DE" dirty="0"/>
          </a:p>
          <a:p>
            <a:endParaRPr lang="de-DE" altLang="de-DE" dirty="0"/>
          </a:p>
        </p:txBody>
      </p:sp>
      <p:sp>
        <p:nvSpPr>
          <p:cNvPr id="5" name="Textplatzhalter 4"/>
          <p:cNvSpPr>
            <a:spLocks noGrp="1"/>
          </p:cNvSpPr>
          <p:nvPr>
            <p:ph type="body" sz="quarter" idx="14"/>
          </p:nvPr>
        </p:nvSpPr>
        <p:spPr/>
        <p:txBody>
          <a:bodyPr/>
          <a:lstStyle/>
          <a:p>
            <a:r>
              <a:rPr lang="de-DE" dirty="0"/>
              <a:t>Bedarf kleiner als 100 Prozent</a:t>
            </a:r>
          </a:p>
        </p:txBody>
      </p:sp>
    </p:spTree>
    <p:extLst>
      <p:ext uri="{BB962C8B-B14F-4D97-AF65-F5344CB8AC3E}">
        <p14:creationId xmlns:p14="http://schemas.microsoft.com/office/powerpoint/2010/main" val="258071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altLang="de-DE" dirty="0"/>
              <a:t>Ausnahmen bestätigen </a:t>
            </a:r>
            <a:r>
              <a:rPr lang="de-DE" altLang="de-DE"/>
              <a:t>die Regel</a:t>
            </a:r>
            <a:endParaRPr lang="de-DE" altLang="de-DE" dirty="0"/>
          </a:p>
        </p:txBody>
      </p:sp>
      <p:sp>
        <p:nvSpPr>
          <p:cNvPr id="7171" name="Inhaltsplatzhalter 2"/>
          <p:cNvSpPr>
            <a:spLocks noGrp="1"/>
          </p:cNvSpPr>
          <p:nvPr>
            <p:ph type="body" sz="quarter" idx="12"/>
          </p:nvPr>
        </p:nvSpPr>
        <p:spPr/>
        <p:txBody>
          <a:bodyPr>
            <a:normAutofit/>
          </a:bodyPr>
          <a:lstStyle/>
          <a:p>
            <a:r>
              <a:rPr lang="de-DE" altLang="de-DE" dirty="0"/>
              <a:t>Es gibt im Wesentlichen drei Gründe, aus denen der Arbeitgeber die Übernahme ablehnen kann:</a:t>
            </a:r>
          </a:p>
          <a:p>
            <a:pPr lvl="1"/>
            <a:r>
              <a:rPr lang="de-DE" altLang="de-DE" dirty="0"/>
              <a:t>personenbedingte oder verhaltensbedingte Gründe (Information des BR)</a:t>
            </a:r>
          </a:p>
          <a:p>
            <a:pPr lvl="1"/>
            <a:r>
              <a:rPr lang="de-DE" altLang="de-DE" dirty="0"/>
              <a:t>akute Beschäftigungsprobleme (Arbeitgeber muss um Zustimmung des BR ersuchen)</a:t>
            </a:r>
          </a:p>
          <a:p>
            <a:pPr lvl="1"/>
            <a:r>
              <a:rPr lang="de-DE" altLang="de-DE" dirty="0"/>
              <a:t>Ausbildung über den eigenen Bedarf (Beratung mit dem BR)</a:t>
            </a:r>
          </a:p>
        </p:txBody>
      </p:sp>
      <p:sp>
        <p:nvSpPr>
          <p:cNvPr id="2" name="Textplatzhalter 1"/>
          <p:cNvSpPr>
            <a:spLocks noGrp="1"/>
          </p:cNvSpPr>
          <p:nvPr>
            <p:ph type="body" sz="quarter" idx="14"/>
          </p:nvPr>
        </p:nvSpPr>
        <p:spPr/>
        <p:txBody>
          <a:bodyPr/>
          <a:lstStyle/>
          <a:p>
            <a:r>
              <a:rPr lang="de-DE" dirty="0"/>
              <a:t>Was einer unbefristeten Übernahme entgegen stehen kann</a:t>
            </a:r>
          </a:p>
        </p:txBody>
      </p:sp>
    </p:spTree>
    <p:extLst>
      <p:ext uri="{BB962C8B-B14F-4D97-AF65-F5344CB8AC3E}">
        <p14:creationId xmlns:p14="http://schemas.microsoft.com/office/powerpoint/2010/main" val="210333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dirty="0"/>
              <a:t>Der Weg </a:t>
            </a:r>
            <a:r>
              <a:rPr lang="de-DE" altLang="de-DE"/>
              <a:t>zur Übernahme</a:t>
            </a:r>
            <a:endParaRPr lang="de-DE" altLang="de-DE" dirty="0"/>
          </a:p>
        </p:txBody>
      </p:sp>
      <p:sp>
        <p:nvSpPr>
          <p:cNvPr id="19459" name="Inhaltsplatzhalter 2"/>
          <p:cNvSpPr>
            <a:spLocks noGrp="1"/>
          </p:cNvSpPr>
          <p:nvPr>
            <p:ph type="body" sz="quarter" idx="12"/>
          </p:nvPr>
        </p:nvSpPr>
        <p:spPr>
          <a:xfrm>
            <a:off x="756001" y="1736414"/>
            <a:ext cx="7776812" cy="4788930"/>
          </a:xfrm>
        </p:spPr>
        <p:txBody>
          <a:bodyPr numCol="2">
            <a:normAutofit fontScale="92500" lnSpcReduction="20000"/>
          </a:bodyPr>
          <a:lstStyle/>
          <a:p>
            <a:r>
              <a:rPr lang="de-DE" altLang="de-DE" dirty="0"/>
              <a:t>Die Zahl der Auslerner erfassen -  Betriebsrat und JAV werden aktiv</a:t>
            </a:r>
          </a:p>
          <a:p>
            <a:pPr lvl="1"/>
            <a:r>
              <a:rPr lang="de-DE" altLang="de-DE" dirty="0"/>
              <a:t>Circa sechs Monate vor der jeweiligen Übernahmephase verschaffen sich JAV und BR einen Überblick, für wie viele Auslerner/innen ein Arbeitsplatz benötigt wird.</a:t>
            </a:r>
          </a:p>
          <a:p>
            <a:r>
              <a:rPr lang="de-DE" altLang="de-DE" dirty="0"/>
              <a:t>Mit dem Arbeitgeber über die Übernahme verhandeln</a:t>
            </a:r>
          </a:p>
          <a:p>
            <a:pPr lvl="1"/>
            <a:r>
              <a:rPr lang="de-DE" altLang="de-DE" dirty="0"/>
              <a:t>BR und JAV bringen dem Arbeitgeber ihre Argumente für die Übernahme vor. Auf Grundlage des § 92 Betriebsverfassungsgesetz wird über die anstehende Personalplanung gesprochen.</a:t>
            </a:r>
          </a:p>
          <a:p>
            <a:r>
              <a:rPr lang="de-DE" altLang="de-DE" dirty="0"/>
              <a:t>Auszubildende aktiv mit einbeziehen</a:t>
            </a:r>
          </a:p>
          <a:p>
            <a:pPr lvl="1"/>
            <a:r>
              <a:rPr lang="de-DE" altLang="de-DE" dirty="0"/>
              <a:t>Im Rahmen von Gruppengesprächen und Jugend- und Auszubildendenversammlungen die betroffenen Auslerner/innen rechtzeitig informieren.</a:t>
            </a:r>
          </a:p>
          <a:p>
            <a:r>
              <a:rPr lang="de-DE" altLang="de-DE" dirty="0"/>
              <a:t>Aktionen planen</a:t>
            </a:r>
          </a:p>
          <a:p>
            <a:pPr lvl="1"/>
            <a:r>
              <a:rPr lang="de-DE" altLang="de-DE" dirty="0"/>
              <a:t>Kann die unbefristete Übernahme nicht sofort erreicht werden, helfen Aktionen und bei der übrigen Belegschaft kann für Unterstützung geworben werden.</a:t>
            </a:r>
          </a:p>
        </p:txBody>
      </p:sp>
      <p:sp>
        <p:nvSpPr>
          <p:cNvPr id="3" name="Textplatzhalter 2"/>
          <p:cNvSpPr>
            <a:spLocks noGrp="1"/>
          </p:cNvSpPr>
          <p:nvPr>
            <p:ph type="body" sz="quarter" idx="14"/>
          </p:nvPr>
        </p:nvSpPr>
        <p:spPr/>
        <p:txBody>
          <a:bodyPr/>
          <a:lstStyle/>
          <a:p>
            <a:r>
              <a:rPr lang="de-DE" dirty="0"/>
              <a:t>Durchsetzung im Betrieb</a:t>
            </a:r>
          </a:p>
        </p:txBody>
      </p:sp>
    </p:spTree>
    <p:extLst>
      <p:ext uri="{BB962C8B-B14F-4D97-AF65-F5344CB8AC3E}">
        <p14:creationId xmlns:p14="http://schemas.microsoft.com/office/powerpoint/2010/main" val="344489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411760" y="2348880"/>
            <a:ext cx="5400600" cy="1836204"/>
          </a:xfrm>
        </p:spPr>
        <p:txBody>
          <a:bodyPr/>
          <a:lstStyle/>
          <a:p>
            <a:r>
              <a:rPr lang="de-DE" sz="2000" b="0" dirty="0"/>
              <a:t>Unbefristete Übernahme durchsetzen</a:t>
            </a:r>
          </a:p>
          <a:p>
            <a:r>
              <a:rPr lang="de-DE" dirty="0"/>
              <a:t>Der Tarifvertrag in der Stahlindustrie</a:t>
            </a:r>
          </a:p>
        </p:txBody>
      </p:sp>
    </p:spTree>
    <p:extLst>
      <p:ext uri="{BB962C8B-B14F-4D97-AF65-F5344CB8AC3E}">
        <p14:creationId xmlns:p14="http://schemas.microsoft.com/office/powerpoint/2010/main" val="117333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63"/>
          <p:cNvSpPr>
            <a:spLocks noGrp="1"/>
          </p:cNvSpPr>
          <p:nvPr>
            <p:ph type="title"/>
          </p:nvPr>
        </p:nvSpPr>
        <p:spPr/>
        <p:txBody>
          <a:bodyPr/>
          <a:lstStyle/>
          <a:p>
            <a:r>
              <a:rPr lang="de-DE" altLang="de-DE" dirty="0"/>
              <a:t>Unbefristete Übernahme in der Stahlindustrie</a:t>
            </a:r>
          </a:p>
        </p:txBody>
      </p:sp>
      <p:sp>
        <p:nvSpPr>
          <p:cNvPr id="2" name="Textplatzhalter 1"/>
          <p:cNvSpPr>
            <a:spLocks noGrp="1"/>
          </p:cNvSpPr>
          <p:nvPr>
            <p:ph type="body" sz="quarter" idx="14"/>
          </p:nvPr>
        </p:nvSpPr>
        <p:spPr/>
        <p:txBody>
          <a:bodyPr/>
          <a:lstStyle/>
          <a:p>
            <a:r>
              <a:rPr lang="de-DE" dirty="0"/>
              <a:t>Übernahme von Ausgebildeten</a:t>
            </a:r>
          </a:p>
        </p:txBody>
      </p:sp>
      <p:sp>
        <p:nvSpPr>
          <p:cNvPr id="6147" name="Inhaltsplatzhalter 64"/>
          <p:cNvSpPr>
            <a:spLocks noGrp="1"/>
          </p:cNvSpPr>
          <p:nvPr>
            <p:ph type="body" sz="quarter" idx="12"/>
          </p:nvPr>
        </p:nvSpPr>
        <p:spPr>
          <a:xfrm>
            <a:off x="756001" y="1844824"/>
            <a:ext cx="7776812" cy="4175125"/>
          </a:xfrm>
        </p:spPr>
        <p:txBody>
          <a:bodyPr/>
          <a:lstStyle/>
          <a:p>
            <a:r>
              <a:rPr lang="de-DE" altLang="de-DE" dirty="0"/>
              <a:t>Ausgebildete werden nach bestandener Abschlussprüfung grundsätzlich in ein unbefristetes Arbeitsverhältnis übernommen. (…)</a:t>
            </a:r>
          </a:p>
        </p:txBody>
      </p:sp>
    </p:spTree>
    <p:extLst>
      <p:ext uri="{BB962C8B-B14F-4D97-AF65-F5344CB8AC3E}">
        <p14:creationId xmlns:p14="http://schemas.microsoft.com/office/powerpoint/2010/main" val="383091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6"/>
          </p:nvPr>
        </p:nvSpPr>
        <p:spPr>
          <a:xfrm>
            <a:off x="719138" y="2604246"/>
            <a:ext cx="2448272" cy="2929392"/>
          </a:xfrm>
        </p:spPr>
        <p:txBody>
          <a:bodyPr/>
          <a:lstStyle/>
          <a:p>
            <a:pPr algn="ctr"/>
            <a:r>
              <a:rPr lang="de-DE" dirty="0"/>
              <a:t>Prekäre und unsichere Beschäftigung nimmt seit Jahren zu – </a:t>
            </a:r>
            <a:br>
              <a:rPr lang="de-DE" dirty="0"/>
            </a:br>
            <a:r>
              <a:rPr lang="de-DE" dirty="0"/>
              <a:t>ein Drittel der Jungen Generation hat Erfahrung mit prekären Beschäftigungs-verhältnissen.</a:t>
            </a:r>
          </a:p>
          <a:p>
            <a:endParaRPr lang="de-DE" dirty="0"/>
          </a:p>
        </p:txBody>
      </p:sp>
      <p:sp>
        <p:nvSpPr>
          <p:cNvPr id="5" name="Textplatzhalter 4"/>
          <p:cNvSpPr>
            <a:spLocks noGrp="1"/>
          </p:cNvSpPr>
          <p:nvPr>
            <p:ph type="body" sz="quarter" idx="17"/>
          </p:nvPr>
        </p:nvSpPr>
        <p:spPr/>
        <p:txBody>
          <a:bodyPr/>
          <a:lstStyle/>
          <a:p>
            <a:r>
              <a:rPr lang="de-DE" dirty="0"/>
              <a:t>„Generation prekär“</a:t>
            </a:r>
          </a:p>
        </p:txBody>
      </p:sp>
      <p:sp>
        <p:nvSpPr>
          <p:cNvPr id="6" name="Textplatzhalter 5"/>
          <p:cNvSpPr>
            <a:spLocks noGrp="1"/>
          </p:cNvSpPr>
          <p:nvPr>
            <p:ph type="body" sz="quarter" idx="18"/>
          </p:nvPr>
        </p:nvSpPr>
        <p:spPr>
          <a:xfrm>
            <a:off x="3397261" y="2604246"/>
            <a:ext cx="2448272" cy="2929392"/>
          </a:xfrm>
        </p:spPr>
        <p:txBody>
          <a:bodyPr/>
          <a:lstStyle/>
          <a:p>
            <a:pPr lvl="1" algn="ctr"/>
            <a:r>
              <a:rPr lang="de-DE" sz="1400" dirty="0"/>
              <a:t>Arbeitgeber drücken sich vor ihrer Verantwortung. Sie stellen zu wenig Ausbildungsplätze zur Verfügung und verweigern die Übernahme nach der Ausbildung.</a:t>
            </a:r>
          </a:p>
          <a:p>
            <a:endParaRPr lang="de-DE" sz="1200" dirty="0"/>
          </a:p>
        </p:txBody>
      </p:sp>
      <p:sp>
        <p:nvSpPr>
          <p:cNvPr id="7" name="Textplatzhalter 6"/>
          <p:cNvSpPr>
            <a:spLocks noGrp="1"/>
          </p:cNvSpPr>
          <p:nvPr>
            <p:ph type="body" sz="quarter" idx="19"/>
          </p:nvPr>
        </p:nvSpPr>
        <p:spPr/>
        <p:txBody>
          <a:bodyPr/>
          <a:lstStyle/>
          <a:p>
            <a:r>
              <a:rPr lang="de-DE" dirty="0"/>
              <a:t>Fehlende Chancen</a:t>
            </a:r>
          </a:p>
        </p:txBody>
      </p:sp>
      <p:sp>
        <p:nvSpPr>
          <p:cNvPr id="8" name="Textplatzhalter 7"/>
          <p:cNvSpPr>
            <a:spLocks noGrp="1"/>
          </p:cNvSpPr>
          <p:nvPr>
            <p:ph type="body" sz="quarter" idx="20"/>
          </p:nvPr>
        </p:nvSpPr>
        <p:spPr>
          <a:xfrm>
            <a:off x="6075385" y="2604246"/>
            <a:ext cx="2448272" cy="2929392"/>
          </a:xfrm>
        </p:spPr>
        <p:txBody>
          <a:bodyPr/>
          <a:lstStyle/>
          <a:p>
            <a:pPr algn="ctr">
              <a:lnSpc>
                <a:spcPct val="125000"/>
              </a:lnSpc>
            </a:pPr>
            <a:r>
              <a:rPr lang="de-DE" dirty="0"/>
              <a:t>Junge Beschäftigte sind stärker von Arbeitslosigkeit bedroht. Das zeigt sich auch an der Arbeitslosenquote der 15 – 25jährigen.</a:t>
            </a:r>
          </a:p>
          <a:p>
            <a:endParaRPr lang="de-DE" dirty="0"/>
          </a:p>
        </p:txBody>
      </p:sp>
      <p:sp>
        <p:nvSpPr>
          <p:cNvPr id="9" name="Textplatzhalter 8"/>
          <p:cNvSpPr>
            <a:spLocks noGrp="1"/>
          </p:cNvSpPr>
          <p:nvPr>
            <p:ph type="body" sz="quarter" idx="21"/>
          </p:nvPr>
        </p:nvSpPr>
        <p:spPr/>
        <p:txBody>
          <a:bodyPr/>
          <a:lstStyle/>
          <a:p>
            <a:r>
              <a:rPr lang="de-DE" dirty="0"/>
              <a:t>Dramatische Lage</a:t>
            </a:r>
          </a:p>
        </p:txBody>
      </p:sp>
      <p:sp>
        <p:nvSpPr>
          <p:cNvPr id="10" name="Titel 1"/>
          <p:cNvSpPr txBox="1">
            <a:spLocks/>
          </p:cNvSpPr>
          <p:nvPr/>
        </p:nvSpPr>
        <p:spPr>
          <a:xfrm>
            <a:off x="432000" y="122400"/>
            <a:ext cx="6697178" cy="468313"/>
          </a:xfrm>
          <a:prstGeom prst="rect">
            <a:avLst/>
          </a:prstGeom>
        </p:spPr>
        <p:txBody>
          <a:bodyPr vert="horz" lIns="0" tIns="93600" rIns="91440" bIns="0" rtlCol="0" anchor="ctr" anchorCtr="0">
            <a:noAutofit/>
          </a:bodyPr>
          <a:lstStyle>
            <a:lvl1pPr algn="l" defTabSz="914400" rtl="0" eaLnBrk="1" latinLnBrk="0" hangingPunct="1">
              <a:lnSpc>
                <a:spcPct val="90000"/>
              </a:lnSpc>
              <a:spcBef>
                <a:spcPct val="0"/>
              </a:spcBef>
              <a:buNone/>
              <a:defRPr sz="2000" b="1" kern="1200" baseline="0">
                <a:solidFill>
                  <a:srgbClr val="FF0000"/>
                </a:solidFill>
                <a:latin typeface="+mj-lt"/>
                <a:ea typeface="+mj-ea"/>
                <a:cs typeface="+mj-cs"/>
              </a:defRPr>
            </a:lvl1pPr>
          </a:lstStyle>
          <a:p>
            <a:r>
              <a:rPr lang="de-DE" dirty="0"/>
              <a:t>Unsere Ausgangssituation</a:t>
            </a:r>
          </a:p>
        </p:txBody>
      </p:sp>
    </p:spTree>
    <p:extLst>
      <p:ext uri="{BB962C8B-B14F-4D97-AF65-F5344CB8AC3E}">
        <p14:creationId xmlns:p14="http://schemas.microsoft.com/office/powerpoint/2010/main" val="409586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de-DE" altLang="de-DE" dirty="0"/>
              <a:t>Ausnahmen bestätigen </a:t>
            </a:r>
            <a:r>
              <a:rPr lang="de-DE" altLang="de-DE"/>
              <a:t>die Regel</a:t>
            </a:r>
            <a:endParaRPr lang="de-DE" altLang="de-DE" dirty="0"/>
          </a:p>
        </p:txBody>
      </p:sp>
      <p:sp>
        <p:nvSpPr>
          <p:cNvPr id="7171" name="Inhaltsplatzhalter 2"/>
          <p:cNvSpPr>
            <a:spLocks noGrp="1"/>
          </p:cNvSpPr>
          <p:nvPr>
            <p:ph type="body" sz="quarter" idx="12"/>
          </p:nvPr>
        </p:nvSpPr>
        <p:spPr/>
        <p:txBody>
          <a:bodyPr>
            <a:normAutofit fontScale="92500" lnSpcReduction="20000"/>
          </a:bodyPr>
          <a:lstStyle/>
          <a:p>
            <a:r>
              <a:rPr lang="de-DE" altLang="de-DE"/>
              <a:t>Es gibt im Wesentlichen drei Gründe, aus denen der Arbeitgeber die Übernahme ablehnen kann:</a:t>
            </a:r>
          </a:p>
          <a:p>
            <a:pPr lvl="1"/>
            <a:r>
              <a:rPr lang="de-DE" altLang="de-DE"/>
              <a:t>personenbedingte oder verhaltensbedingte Gründe (Information des BR)</a:t>
            </a:r>
          </a:p>
          <a:p>
            <a:pPr lvl="1"/>
            <a:r>
              <a:rPr lang="de-DE" altLang="de-DE"/>
              <a:t>akute Beschäftigungsprobleme (Arbeitgeber muss um Zustimmung des BR ersuchen)</a:t>
            </a:r>
          </a:p>
          <a:p>
            <a:pPr lvl="1"/>
            <a:r>
              <a:rPr lang="de-DE" altLang="de-DE"/>
              <a:t>Ausbildung über den eigenen Bedarf (Arbeitgeber muss um Zustimmung des BR ersuchen)</a:t>
            </a:r>
          </a:p>
          <a:p>
            <a:r>
              <a:rPr lang="de-DE" altLang="de-DE"/>
              <a:t>Will der Arbeitgeber einen dieser drei Gründe geltend machen, um die Übernahme abzulehnen, muss er das mit dem Betriebsrat beraten. Die Beratung muss spätestens 3 Monate vor Ende der Ausbildung abgeschlossen sein, da die betroffenen Auszubildenden nach Manteltarifvertrag (§ 21 Ziffer 5.4) 3 Monate vor dem Ende der Ausbildung ebenfalls informiert werden müssen.</a:t>
            </a:r>
          </a:p>
        </p:txBody>
      </p:sp>
      <p:sp>
        <p:nvSpPr>
          <p:cNvPr id="2" name="Textplatzhalter 1"/>
          <p:cNvSpPr>
            <a:spLocks noGrp="1"/>
          </p:cNvSpPr>
          <p:nvPr>
            <p:ph type="body" sz="quarter" idx="14"/>
          </p:nvPr>
        </p:nvSpPr>
        <p:spPr/>
        <p:txBody>
          <a:bodyPr/>
          <a:lstStyle/>
          <a:p>
            <a:r>
              <a:rPr lang="de-DE" dirty="0"/>
              <a:t>Was einer unbefristeten Übernahme entgegen stehen kann</a:t>
            </a:r>
          </a:p>
        </p:txBody>
      </p:sp>
    </p:spTree>
    <p:extLst>
      <p:ext uri="{BB962C8B-B14F-4D97-AF65-F5344CB8AC3E}">
        <p14:creationId xmlns:p14="http://schemas.microsoft.com/office/powerpoint/2010/main" val="88142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63"/>
          <p:cNvSpPr>
            <a:spLocks noGrp="1"/>
          </p:cNvSpPr>
          <p:nvPr>
            <p:ph type="title"/>
          </p:nvPr>
        </p:nvSpPr>
        <p:spPr/>
        <p:txBody>
          <a:bodyPr/>
          <a:lstStyle/>
          <a:p>
            <a:r>
              <a:rPr lang="de-DE" altLang="de-DE" dirty="0"/>
              <a:t>Der Regelfall </a:t>
            </a:r>
            <a:r>
              <a:rPr lang="de-DE" altLang="de-DE"/>
              <a:t>als Beispiel</a:t>
            </a:r>
            <a:endParaRPr lang="de-DE" altLang="de-DE" dirty="0"/>
          </a:p>
        </p:txBody>
      </p:sp>
      <p:sp>
        <p:nvSpPr>
          <p:cNvPr id="2" name="Textplatzhalter 1"/>
          <p:cNvSpPr>
            <a:spLocks noGrp="1"/>
          </p:cNvSpPr>
          <p:nvPr>
            <p:ph type="body" sz="quarter" idx="14"/>
          </p:nvPr>
        </p:nvSpPr>
        <p:spPr/>
        <p:txBody>
          <a:bodyPr/>
          <a:lstStyle/>
          <a:p>
            <a:r>
              <a:rPr lang="de-DE" dirty="0"/>
              <a:t>Unbefristete Übernahme mit Kündigungsschutz</a:t>
            </a:r>
          </a:p>
        </p:txBody>
      </p:sp>
      <p:pic>
        <p:nvPicPr>
          <p:cNvPr id="4" name="Grafik 3"/>
          <p:cNvPicPr>
            <a:picLocks noChangeAspect="1"/>
          </p:cNvPicPr>
          <p:nvPr/>
        </p:nvPicPr>
        <p:blipFill>
          <a:blip r:embed="rId2"/>
          <a:stretch>
            <a:fillRect/>
          </a:stretch>
        </p:blipFill>
        <p:spPr>
          <a:xfrm>
            <a:off x="725118" y="4365104"/>
            <a:ext cx="6545328" cy="2300000"/>
          </a:xfrm>
          <a:prstGeom prst="rect">
            <a:avLst/>
          </a:prstGeom>
        </p:spPr>
      </p:pic>
      <p:sp>
        <p:nvSpPr>
          <p:cNvPr id="6147" name="Inhaltsplatzhalter 64"/>
          <p:cNvSpPr>
            <a:spLocks noGrp="1"/>
          </p:cNvSpPr>
          <p:nvPr>
            <p:ph type="body" sz="quarter" idx="12"/>
          </p:nvPr>
        </p:nvSpPr>
        <p:spPr>
          <a:xfrm>
            <a:off x="756001" y="1844824"/>
            <a:ext cx="7776812" cy="4175125"/>
          </a:xfrm>
        </p:spPr>
        <p:txBody>
          <a:bodyPr/>
          <a:lstStyle/>
          <a:p>
            <a:r>
              <a:rPr lang="de-DE" altLang="de-DE" dirty="0"/>
              <a:t>Unternehmen und Betriebsrat stellen einvernehmlich Bedarf fest.</a:t>
            </a:r>
          </a:p>
          <a:p>
            <a:r>
              <a:rPr lang="de-DE" altLang="de-DE" dirty="0"/>
              <a:t>35 Auszubildenden werden nach Bedarf eingestellt</a:t>
            </a:r>
          </a:p>
          <a:p>
            <a:r>
              <a:rPr lang="de-DE" altLang="de-DE" dirty="0"/>
              <a:t>Ausbildung erfolgt für 2,5 bis 3,5 Jahre.</a:t>
            </a:r>
          </a:p>
          <a:p>
            <a:r>
              <a:rPr lang="de-DE" altLang="de-DE" dirty="0"/>
              <a:t>Allen 35 Auszubildenden wird die Übernahme angeboten.</a:t>
            </a:r>
          </a:p>
          <a:p>
            <a:r>
              <a:rPr lang="de-DE" altLang="de-DE" dirty="0"/>
              <a:t>Grundsätzlich kann erst nach Ablauf eines Jahres gekündigt werden.</a:t>
            </a:r>
          </a:p>
        </p:txBody>
      </p:sp>
    </p:spTree>
    <p:extLst>
      <p:ext uri="{BB962C8B-B14F-4D97-AF65-F5344CB8AC3E}">
        <p14:creationId xmlns:p14="http://schemas.microsoft.com/office/powerpoint/2010/main" val="176779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platzhalter 2"/>
          <p:cNvSpPr>
            <a:spLocks noGrp="1"/>
          </p:cNvSpPr>
          <p:nvPr>
            <p:ph type="body" sz="quarter" idx="13"/>
          </p:nvPr>
        </p:nvSpPr>
        <p:spPr>
          <a:xfrm>
            <a:off x="2411760" y="2348880"/>
            <a:ext cx="5616624" cy="1836204"/>
          </a:xfrm>
        </p:spPr>
        <p:txBody>
          <a:bodyPr/>
          <a:lstStyle/>
          <a:p>
            <a:r>
              <a:rPr lang="de-DE" altLang="de-DE" b="0" dirty="0"/>
              <a:t>Personalbedarfsplanung</a:t>
            </a:r>
          </a:p>
          <a:p>
            <a:r>
              <a:rPr lang="de-DE" altLang="de-DE" dirty="0"/>
              <a:t>Handlungsmöglichkeiten der betrieblichen Interessenvertretung</a:t>
            </a:r>
          </a:p>
        </p:txBody>
      </p:sp>
    </p:spTree>
    <p:extLst>
      <p:ext uri="{BB962C8B-B14F-4D97-AF65-F5344CB8AC3E}">
        <p14:creationId xmlns:p14="http://schemas.microsoft.com/office/powerpoint/2010/main" val="315453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dirty="0"/>
              <a:t>Übernahme </a:t>
            </a:r>
            <a:r>
              <a:rPr lang="de-DE" altLang="de-DE"/>
              <a:t>der Ausgebildete</a:t>
            </a:r>
            <a:endParaRPr lang="de-DE" altLang="de-DE" dirty="0"/>
          </a:p>
        </p:txBody>
      </p:sp>
      <p:sp>
        <p:nvSpPr>
          <p:cNvPr id="9219" name="Inhaltsplatzhalter 1"/>
          <p:cNvSpPr>
            <a:spLocks noGrp="1"/>
          </p:cNvSpPr>
          <p:nvPr>
            <p:ph type="body" sz="quarter" idx="12"/>
          </p:nvPr>
        </p:nvSpPr>
        <p:spPr/>
        <p:txBody>
          <a:bodyPr>
            <a:normAutofit fontScale="85000" lnSpcReduction="10000"/>
          </a:bodyPr>
          <a:lstStyle/>
          <a:p>
            <a:pPr marL="0" indent="-3175">
              <a:buNone/>
            </a:pPr>
            <a:r>
              <a:rPr lang="de-DE" altLang="de-DE" dirty="0"/>
              <a:t>Auf Grundlage des Betriebsverfassungsgesetzes (BetrVG) kann die JAV und der Betriebsrat auf mehreren Wegen Einfluss auf die Übernahme von Auszubildenden nehmen.</a:t>
            </a:r>
          </a:p>
          <a:p>
            <a:r>
              <a:rPr lang="de-DE" altLang="de-DE" dirty="0"/>
              <a:t>Förderung der Berufsbildung (</a:t>
            </a:r>
            <a:r>
              <a:rPr lang="de-DE" altLang="de-DE" dirty="0">
                <a:sym typeface="Wingdings" panose="05000000000000000000" pitchFamily="2" charset="2"/>
              </a:rPr>
              <a:t> </a:t>
            </a:r>
            <a:r>
              <a:rPr lang="de-DE" altLang="de-DE" dirty="0"/>
              <a:t>§ 96 BetrVG)</a:t>
            </a:r>
          </a:p>
          <a:p>
            <a:pPr lvl="1"/>
            <a:r>
              <a:rPr lang="de-DE" altLang="de-DE" dirty="0"/>
              <a:t>Der Betriebsrat und damit auch die JAV haben die Möglichkeit, mit dem Arbeitgeber über den Bedarf an Ausbildungsplätzen zu verhandeln</a:t>
            </a:r>
          </a:p>
          <a:p>
            <a:pPr lvl="1"/>
            <a:r>
              <a:rPr lang="de-DE" altLang="de-DE" dirty="0"/>
              <a:t>Nach Rechtsprechung des BAG muss der Bedarf vor Beginn der Ausbildung festgelegt werden.</a:t>
            </a:r>
          </a:p>
          <a:p>
            <a:r>
              <a:rPr lang="de-DE" altLang="de-DE" dirty="0"/>
              <a:t>Personalplanung (</a:t>
            </a:r>
            <a:r>
              <a:rPr lang="de-DE" altLang="de-DE" dirty="0">
                <a:sym typeface="Wingdings" panose="05000000000000000000" pitchFamily="2" charset="2"/>
              </a:rPr>
              <a:t> </a:t>
            </a:r>
            <a:r>
              <a:rPr lang="de-DE" altLang="de-DE" dirty="0"/>
              <a:t>§ 92 BetrVG)</a:t>
            </a:r>
          </a:p>
          <a:p>
            <a:pPr lvl="1"/>
            <a:r>
              <a:rPr lang="de-DE" altLang="de-DE" dirty="0"/>
              <a:t>Im Rahmen der Personalplanung muss der Arbeitgeber den Betriebsrat über den aktuellen und zukünftigen Personalbedarf informieren.</a:t>
            </a:r>
          </a:p>
          <a:p>
            <a:pPr lvl="1"/>
            <a:r>
              <a:rPr lang="de-DE" altLang="de-DE" dirty="0"/>
              <a:t>Die Informationen können zur Argumentation für die Übernahme der Ausgebildeten genutzt werden.</a:t>
            </a:r>
          </a:p>
        </p:txBody>
      </p:sp>
      <p:sp>
        <p:nvSpPr>
          <p:cNvPr id="2" name="Textplatzhalter 1"/>
          <p:cNvSpPr>
            <a:spLocks noGrp="1"/>
          </p:cNvSpPr>
          <p:nvPr>
            <p:ph type="body" sz="quarter" idx="14"/>
          </p:nvPr>
        </p:nvSpPr>
        <p:spPr/>
        <p:txBody>
          <a:bodyPr/>
          <a:lstStyle/>
          <a:p>
            <a:r>
              <a:rPr lang="de-DE" dirty="0"/>
              <a:t>Mitbestimmungsrechte nutzen</a:t>
            </a:r>
          </a:p>
        </p:txBody>
      </p:sp>
    </p:spTree>
    <p:extLst>
      <p:ext uri="{BB962C8B-B14F-4D97-AF65-F5344CB8AC3E}">
        <p14:creationId xmlns:p14="http://schemas.microsoft.com/office/powerpoint/2010/main" val="7796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nvPr>
        </p:nvGraphicFramePr>
        <p:xfrm>
          <a:off x="539552" y="1124744"/>
          <a:ext cx="8064896" cy="543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Titel 2"/>
          <p:cNvSpPr>
            <a:spLocks noGrp="1"/>
          </p:cNvSpPr>
          <p:nvPr>
            <p:ph type="title"/>
          </p:nvPr>
        </p:nvSpPr>
        <p:spPr/>
        <p:txBody>
          <a:bodyPr/>
          <a:lstStyle/>
          <a:p>
            <a:r>
              <a:rPr lang="de-DE" altLang="de-DE" dirty="0"/>
              <a:t>Einflussmöglichkeiten </a:t>
            </a:r>
            <a:r>
              <a:rPr lang="de-DE" altLang="de-DE"/>
              <a:t>des Betriebsrates</a:t>
            </a:r>
            <a:endParaRPr lang="de-DE" altLang="de-DE" dirty="0"/>
          </a:p>
        </p:txBody>
      </p:sp>
      <p:sp>
        <p:nvSpPr>
          <p:cNvPr id="5" name="Rectangle 128">
            <a:extLst>
              <a:ext uri="{FF2B5EF4-FFF2-40B4-BE49-F238E27FC236}">
                <a16:creationId xmlns:a16="http://schemas.microsoft.com/office/drawing/2014/main" xmlns="" id="{7779EB87-7F05-4F2A-8FF9-72688A448CB2}"/>
              </a:ext>
            </a:extLst>
          </p:cNvPr>
          <p:cNvSpPr>
            <a:spLocks noChangeArrowheads="1"/>
          </p:cNvSpPr>
          <p:nvPr/>
        </p:nvSpPr>
        <p:spPr bwMode="auto">
          <a:xfrm>
            <a:off x="5211997" y="1154890"/>
            <a:ext cx="1576663" cy="559217"/>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eigene Vorschläge mit dem Arbeitgeber beraten (§ 92 BetrVG)</a:t>
            </a:r>
          </a:p>
        </p:txBody>
      </p:sp>
      <p:sp>
        <p:nvSpPr>
          <p:cNvPr id="6" name="Rectangle 137">
            <a:extLst>
              <a:ext uri="{FF2B5EF4-FFF2-40B4-BE49-F238E27FC236}">
                <a16:creationId xmlns:a16="http://schemas.microsoft.com/office/drawing/2014/main" xmlns="" id="{6C196071-0EB9-444F-8028-AEF6BEE5C51F}"/>
              </a:ext>
            </a:extLst>
          </p:cNvPr>
          <p:cNvSpPr>
            <a:spLocks noChangeArrowheads="1"/>
          </p:cNvSpPr>
          <p:nvPr/>
        </p:nvSpPr>
        <p:spPr bwMode="auto">
          <a:xfrm rot="10800000" flipV="1">
            <a:off x="961329" y="1871433"/>
            <a:ext cx="1344960" cy="72591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Einstellung </a:t>
            </a:r>
            <a:br>
              <a:rPr lang="de-DE" sz="1000" dirty="0">
                <a:solidFill>
                  <a:schemeClr val="tx1"/>
                </a:solidFill>
              </a:rPr>
            </a:br>
            <a:r>
              <a:rPr lang="de-DE" sz="1000" dirty="0">
                <a:solidFill>
                  <a:schemeClr val="tx1"/>
                </a:solidFill>
              </a:rPr>
              <a:t>und Eingruppierung </a:t>
            </a:r>
            <a:br>
              <a:rPr lang="de-DE" sz="1000" dirty="0">
                <a:solidFill>
                  <a:schemeClr val="tx1"/>
                </a:solidFill>
              </a:rPr>
            </a:br>
            <a:r>
              <a:rPr lang="de-DE" sz="1000" dirty="0">
                <a:solidFill>
                  <a:schemeClr val="tx1"/>
                </a:solidFill>
              </a:rPr>
              <a:t>(§ 99 BetrVG)</a:t>
            </a:r>
          </a:p>
        </p:txBody>
      </p:sp>
      <p:sp>
        <p:nvSpPr>
          <p:cNvPr id="7" name="Rectangle 129">
            <a:extLst>
              <a:ext uri="{FF2B5EF4-FFF2-40B4-BE49-F238E27FC236}">
                <a16:creationId xmlns:a16="http://schemas.microsoft.com/office/drawing/2014/main" xmlns="" id="{40E26BB1-F577-49DA-865D-0A9829AA69A2}"/>
              </a:ext>
            </a:extLst>
          </p:cNvPr>
          <p:cNvSpPr>
            <a:spLocks noChangeArrowheads="1"/>
          </p:cNvSpPr>
          <p:nvPr/>
        </p:nvSpPr>
        <p:spPr bwMode="auto">
          <a:xfrm>
            <a:off x="7027747" y="2234390"/>
            <a:ext cx="1727166" cy="150394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buClr>
                <a:prstClr val="white">
                  <a:lumMod val="50000"/>
                </a:prstClr>
              </a:buClr>
              <a:defRPr/>
            </a:pPr>
            <a:r>
              <a:rPr lang="de-DE" sz="1000" dirty="0">
                <a:solidFill>
                  <a:schemeClr val="tx1"/>
                </a:solidFill>
              </a:rPr>
              <a:t>Innerbetriebliche Stellenausschreibung verlangen (§ 93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Mitbestimmen über Auswahlrichtlinien (§ 95 BetrVG)</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Mitbestimmen bei Einstellungen und Versetzungen (§ 99 BetrVG)</a:t>
            </a:r>
          </a:p>
        </p:txBody>
      </p:sp>
      <p:sp>
        <p:nvSpPr>
          <p:cNvPr id="8" name="Rectangle 131">
            <a:extLst>
              <a:ext uri="{FF2B5EF4-FFF2-40B4-BE49-F238E27FC236}">
                <a16:creationId xmlns:a16="http://schemas.microsoft.com/office/drawing/2014/main" xmlns="" id="{A79EA03F-6542-4B82-B1B9-EEC9E5E10ABA}"/>
              </a:ext>
            </a:extLst>
          </p:cNvPr>
          <p:cNvSpPr>
            <a:spLocks noChangeArrowheads="1"/>
          </p:cNvSpPr>
          <p:nvPr/>
        </p:nvSpPr>
        <p:spPr bwMode="auto">
          <a:xfrm>
            <a:off x="6080411" y="5581873"/>
            <a:ext cx="1419365" cy="730539"/>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a:t>
            </a:r>
            <a:br>
              <a:rPr lang="de-DE" sz="1000" dirty="0">
                <a:solidFill>
                  <a:schemeClr val="tx1"/>
                </a:solidFill>
              </a:rPr>
            </a:br>
            <a:r>
              <a:rPr lang="de-DE" sz="1000" dirty="0">
                <a:solidFill>
                  <a:schemeClr val="tx1"/>
                </a:solidFill>
              </a:rPr>
              <a:t>Maßnahmen der </a:t>
            </a:r>
            <a:br>
              <a:rPr lang="de-DE" sz="1000" dirty="0">
                <a:solidFill>
                  <a:schemeClr val="tx1"/>
                </a:solidFill>
              </a:rPr>
            </a:br>
            <a:r>
              <a:rPr lang="de-DE" sz="1000" dirty="0">
                <a:solidFill>
                  <a:schemeClr val="tx1"/>
                </a:solidFill>
              </a:rPr>
              <a:t>Berufsbildung</a:t>
            </a:r>
          </a:p>
          <a:p>
            <a:pPr defTabSz="641892">
              <a:defRPr/>
            </a:pPr>
            <a:r>
              <a:rPr lang="de-DE" sz="1000" dirty="0">
                <a:solidFill>
                  <a:schemeClr val="tx1"/>
                </a:solidFill>
              </a:rPr>
              <a:t>§§ 96 - 98 BetrVG)</a:t>
            </a:r>
          </a:p>
        </p:txBody>
      </p:sp>
      <p:sp>
        <p:nvSpPr>
          <p:cNvPr id="9" name="Rectangle 133">
            <a:extLst>
              <a:ext uri="{FF2B5EF4-FFF2-40B4-BE49-F238E27FC236}">
                <a16:creationId xmlns:a16="http://schemas.microsoft.com/office/drawing/2014/main" xmlns="" id="{99094E75-E65F-4007-838B-2F84ADDE525A}"/>
              </a:ext>
            </a:extLst>
          </p:cNvPr>
          <p:cNvSpPr>
            <a:spLocks noChangeArrowheads="1"/>
          </p:cNvSpPr>
          <p:nvPr/>
        </p:nvSpPr>
        <p:spPr bwMode="auto">
          <a:xfrm>
            <a:off x="2703347" y="5835715"/>
            <a:ext cx="1252917" cy="730539"/>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Einstellungen </a:t>
            </a:r>
            <a:br>
              <a:rPr lang="de-DE" sz="1000" dirty="0">
                <a:solidFill>
                  <a:schemeClr val="tx1"/>
                </a:solidFill>
              </a:rPr>
            </a:br>
            <a:r>
              <a:rPr lang="de-DE" sz="1000" dirty="0">
                <a:solidFill>
                  <a:schemeClr val="tx1"/>
                </a:solidFill>
              </a:rPr>
              <a:t>und Versetzungen </a:t>
            </a:r>
            <a:br>
              <a:rPr lang="de-DE" sz="1000" dirty="0">
                <a:solidFill>
                  <a:schemeClr val="tx1"/>
                </a:solidFill>
              </a:rPr>
            </a:br>
            <a:r>
              <a:rPr lang="de-DE" sz="1000" dirty="0">
                <a:solidFill>
                  <a:schemeClr val="tx1"/>
                </a:solidFill>
              </a:rPr>
              <a:t>(§ 99 BetrVG)</a:t>
            </a:r>
          </a:p>
        </p:txBody>
      </p:sp>
      <p:sp>
        <p:nvSpPr>
          <p:cNvPr id="10" name="Rectangle 135">
            <a:extLst>
              <a:ext uri="{FF2B5EF4-FFF2-40B4-BE49-F238E27FC236}">
                <a16:creationId xmlns:a16="http://schemas.microsoft.com/office/drawing/2014/main" xmlns="" id="{E9C8D66D-CFD1-4045-9A7F-32F3932DA63A}"/>
              </a:ext>
            </a:extLst>
          </p:cNvPr>
          <p:cNvSpPr>
            <a:spLocks noChangeArrowheads="1"/>
          </p:cNvSpPr>
          <p:nvPr/>
        </p:nvSpPr>
        <p:spPr bwMode="auto">
          <a:xfrm>
            <a:off x="579200" y="3738333"/>
            <a:ext cx="1693408" cy="250188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buClr>
                <a:prstClr val="white">
                  <a:lumMod val="50000"/>
                </a:prstClr>
              </a:buClr>
              <a:defRPr/>
            </a:pPr>
            <a:r>
              <a:rPr lang="de-DE" sz="1000" dirty="0">
                <a:solidFill>
                  <a:schemeClr val="tx1"/>
                </a:solidFill>
              </a:rPr>
              <a:t>Vorschläge zur Beschäftigungssicherung (§ 92 a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Widerspruch bei Kündigungen (§ 102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Betriebsänderung mit </a:t>
            </a:r>
            <a:br>
              <a:rPr lang="de-DE" sz="1000" dirty="0">
                <a:solidFill>
                  <a:schemeClr val="tx1"/>
                </a:solidFill>
              </a:rPr>
            </a:br>
            <a:r>
              <a:rPr lang="de-DE" sz="1000" dirty="0">
                <a:solidFill>
                  <a:schemeClr val="tx1"/>
                </a:solidFill>
              </a:rPr>
              <a:t>dem Arbeitgeber beraten (§ 111 BetrVG</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Interessenausgleich und Sozialplan verhandeln </a:t>
            </a:r>
            <a:br>
              <a:rPr lang="de-DE" sz="1000" dirty="0">
                <a:solidFill>
                  <a:schemeClr val="tx1"/>
                </a:solidFill>
              </a:rPr>
            </a:br>
            <a:r>
              <a:rPr lang="de-DE" sz="1000" dirty="0">
                <a:solidFill>
                  <a:schemeClr val="tx1"/>
                </a:solidFill>
              </a:rPr>
              <a:t>(§§ 111 – 112a BetrVG)</a:t>
            </a:r>
          </a:p>
        </p:txBody>
      </p:sp>
      <p:sp>
        <p:nvSpPr>
          <p:cNvPr id="13" name="Rectangle 128">
            <a:extLst>
              <a:ext uri="{FF2B5EF4-FFF2-40B4-BE49-F238E27FC236}">
                <a16:creationId xmlns:a16="http://schemas.microsoft.com/office/drawing/2014/main" xmlns="" id="{C80AE4B2-96A7-4A3A-A8D5-12E800D486A1}"/>
              </a:ext>
            </a:extLst>
          </p:cNvPr>
          <p:cNvSpPr>
            <a:spLocks noChangeArrowheads="1"/>
          </p:cNvSpPr>
          <p:nvPr/>
        </p:nvSpPr>
        <p:spPr bwMode="auto">
          <a:xfrm>
            <a:off x="6666627" y="1773238"/>
            <a:ext cx="722239" cy="399906"/>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b="1" dirty="0">
                <a:solidFill>
                  <a:schemeClr val="tx1"/>
                </a:solidFill>
              </a:rPr>
              <a:t>§§ 92, 96</a:t>
            </a:r>
            <a:br>
              <a:rPr lang="de-DE" sz="1000" b="1" dirty="0">
                <a:solidFill>
                  <a:schemeClr val="tx1"/>
                </a:solidFill>
              </a:rPr>
            </a:br>
            <a:r>
              <a:rPr lang="de-DE" sz="1000" b="1" dirty="0">
                <a:solidFill>
                  <a:schemeClr val="tx1"/>
                </a:solidFill>
              </a:rPr>
              <a:t>BetrVG</a:t>
            </a:r>
          </a:p>
          <a:p>
            <a:pPr defTabSz="641892">
              <a:defRPr/>
            </a:pPr>
            <a:endParaRPr lang="de-DE" sz="1000" dirty="0">
              <a:solidFill>
                <a:schemeClr val="accent6"/>
              </a:solidFill>
            </a:endParaRPr>
          </a:p>
        </p:txBody>
      </p:sp>
      <p:cxnSp>
        <p:nvCxnSpPr>
          <p:cNvPr id="12" name="Verbinder: gewinkelt 11">
            <a:extLst>
              <a:ext uri="{FF2B5EF4-FFF2-40B4-BE49-F238E27FC236}">
                <a16:creationId xmlns:a16="http://schemas.microsoft.com/office/drawing/2014/main" xmlns="" id="{BA732EF9-EABC-4C53-8CD3-32A9D074E2D9}"/>
              </a:ext>
            </a:extLst>
          </p:cNvPr>
          <p:cNvCxnSpPr>
            <a:cxnSpLocks/>
            <a:stCxn id="13" idx="1"/>
          </p:cNvCxnSpPr>
          <p:nvPr/>
        </p:nvCxnSpPr>
        <p:spPr>
          <a:xfrm rot="10800000" flipV="1">
            <a:off x="6618217" y="1973191"/>
            <a:ext cx="48411" cy="234854"/>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5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dirty="0"/>
              <a:t>Der Weg </a:t>
            </a:r>
            <a:r>
              <a:rPr lang="de-DE" altLang="de-DE"/>
              <a:t>zur Übernahme</a:t>
            </a:r>
            <a:endParaRPr lang="de-DE" altLang="de-DE" dirty="0"/>
          </a:p>
        </p:txBody>
      </p:sp>
      <p:sp>
        <p:nvSpPr>
          <p:cNvPr id="13315" name="Inhaltsplatzhalter 2"/>
          <p:cNvSpPr>
            <a:spLocks noGrp="1"/>
          </p:cNvSpPr>
          <p:nvPr>
            <p:ph type="body" sz="quarter" idx="12"/>
          </p:nvPr>
        </p:nvSpPr>
        <p:spPr/>
        <p:txBody>
          <a:bodyPr>
            <a:normAutofit fontScale="85000" lnSpcReduction="20000"/>
          </a:bodyPr>
          <a:lstStyle/>
          <a:p>
            <a:r>
              <a:rPr lang="de-DE" altLang="de-DE" b="1" dirty="0"/>
              <a:t>Die Zahl der Auslerner erfassen -  Betriebsrat und JAV werden aktiv</a:t>
            </a:r>
            <a:r>
              <a:rPr lang="de-DE" altLang="de-DE" dirty="0"/>
              <a:t/>
            </a:r>
            <a:br>
              <a:rPr lang="de-DE" altLang="de-DE" dirty="0"/>
            </a:br>
            <a:r>
              <a:rPr lang="de-DE" altLang="de-DE" dirty="0"/>
              <a:t>Circa sechs Monate vor der jeweiligen Übernahmephase verschaffen sich JAV und BR einen Überblick, für wie viele Auslerner/innen ein Arbeitsplatz benötigt wird.</a:t>
            </a:r>
          </a:p>
          <a:p>
            <a:r>
              <a:rPr lang="de-DE" altLang="de-DE" b="1" dirty="0"/>
              <a:t>Mit dem Arbeitgeber über die Übernahme verhandeln</a:t>
            </a:r>
            <a:r>
              <a:rPr lang="de-DE" altLang="de-DE" dirty="0"/>
              <a:t/>
            </a:r>
            <a:br>
              <a:rPr lang="de-DE" altLang="de-DE" dirty="0"/>
            </a:br>
            <a:r>
              <a:rPr lang="de-DE" altLang="de-DE" dirty="0"/>
              <a:t>BR und JAV bringen dem Arbeitgeber ihre Argumente für die Übernahme vor. Auf Grundlage des § 92 Betriebsverfassungsgesetz wird über die anstehende Personalplanung gesprochen.</a:t>
            </a:r>
          </a:p>
          <a:p>
            <a:r>
              <a:rPr lang="de-DE" altLang="de-DE" b="1" dirty="0"/>
              <a:t>Auszubildende aktiv mit einbeziehen</a:t>
            </a:r>
            <a:r>
              <a:rPr lang="de-DE" altLang="de-DE" dirty="0"/>
              <a:t/>
            </a:r>
            <a:br>
              <a:rPr lang="de-DE" altLang="de-DE" dirty="0"/>
            </a:br>
            <a:r>
              <a:rPr lang="de-DE" altLang="de-DE" dirty="0"/>
              <a:t>Im Rahmen von Gruppengesprächen und Jugend- und Auszubildendenversammlungen die betroffenen Auslerner/innen rechtzeitig informieren.</a:t>
            </a:r>
          </a:p>
          <a:p>
            <a:r>
              <a:rPr lang="de-DE" altLang="de-DE" b="1" dirty="0"/>
              <a:t>Aktionen planen</a:t>
            </a:r>
            <a:r>
              <a:rPr lang="de-DE" altLang="de-DE" dirty="0"/>
              <a:t/>
            </a:r>
            <a:br>
              <a:rPr lang="de-DE" altLang="de-DE" dirty="0"/>
            </a:br>
            <a:r>
              <a:rPr lang="de-DE" altLang="de-DE" dirty="0"/>
              <a:t>Kann die unbefristete Übernahme nicht sofort erreicht werden, helfen Aktionen und bei der übrigen Belegschaft kann für Unterstützung geworben werden.</a:t>
            </a:r>
          </a:p>
        </p:txBody>
      </p:sp>
      <p:sp>
        <p:nvSpPr>
          <p:cNvPr id="2" name="Textplatzhalter 1"/>
          <p:cNvSpPr>
            <a:spLocks noGrp="1"/>
          </p:cNvSpPr>
          <p:nvPr>
            <p:ph type="body" sz="quarter" idx="14"/>
          </p:nvPr>
        </p:nvSpPr>
        <p:spPr/>
        <p:txBody>
          <a:bodyPr/>
          <a:lstStyle/>
          <a:p>
            <a:r>
              <a:rPr lang="de-DE" dirty="0"/>
              <a:t>Durchsetzung im Betrieb</a:t>
            </a:r>
          </a:p>
        </p:txBody>
      </p:sp>
    </p:spTree>
    <p:extLst>
      <p:ext uri="{BB962C8B-B14F-4D97-AF65-F5344CB8AC3E}">
        <p14:creationId xmlns:p14="http://schemas.microsoft.com/office/powerpoint/2010/main" val="103567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411760" y="2348880"/>
            <a:ext cx="6120680" cy="1836204"/>
          </a:xfrm>
        </p:spPr>
        <p:txBody>
          <a:bodyPr/>
          <a:lstStyle/>
          <a:p>
            <a:r>
              <a:rPr lang="de-DE" sz="2000" b="0" dirty="0"/>
              <a:t>Unbefristete Übernahme durchsetzen</a:t>
            </a:r>
          </a:p>
          <a:p>
            <a:r>
              <a:rPr lang="de-DE" dirty="0"/>
              <a:t>Möglichkeiten ohne tarifvertragliche Grundlage</a:t>
            </a:r>
          </a:p>
        </p:txBody>
      </p:sp>
    </p:spTree>
    <p:extLst>
      <p:ext uri="{BB962C8B-B14F-4D97-AF65-F5344CB8AC3E}">
        <p14:creationId xmlns:p14="http://schemas.microsoft.com/office/powerpoint/2010/main" val="29312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dirty="0"/>
              <a:t>Übernahme der Ausgebildeten</a:t>
            </a:r>
            <a:br>
              <a:rPr lang="de-DE" altLang="de-DE" dirty="0"/>
            </a:br>
            <a:endParaRPr lang="de-DE" altLang="de-DE" dirty="0"/>
          </a:p>
        </p:txBody>
      </p:sp>
      <p:sp>
        <p:nvSpPr>
          <p:cNvPr id="6147" name="Inhaltsplatzhalter 1"/>
          <p:cNvSpPr>
            <a:spLocks noGrp="1"/>
          </p:cNvSpPr>
          <p:nvPr>
            <p:ph type="body" sz="quarter" idx="12"/>
          </p:nvPr>
        </p:nvSpPr>
        <p:spPr>
          <a:xfrm>
            <a:off x="756000" y="2149200"/>
            <a:ext cx="7992463" cy="4175125"/>
          </a:xfrm>
        </p:spPr>
        <p:txBody>
          <a:bodyPr>
            <a:normAutofit fontScale="70000" lnSpcReduction="20000"/>
          </a:bodyPr>
          <a:lstStyle/>
          <a:p>
            <a:pPr marL="0" indent="0">
              <a:buNone/>
            </a:pPr>
            <a:r>
              <a:rPr lang="de-DE" altLang="de-DE" b="1" dirty="0"/>
              <a:t>Mitbestimmungsrechte nutzen</a:t>
            </a:r>
          </a:p>
          <a:p>
            <a:r>
              <a:rPr lang="de-DE" altLang="de-DE" dirty="0"/>
              <a:t>Auf Grundlage des Betriebsverfassungsgesetzes (BetrVG) kann die JAV und der Betriebsrat auf mehreren Wegen Einfluss auf die Übernahme von Auszubildenden nehmen.</a:t>
            </a:r>
          </a:p>
          <a:p>
            <a:pPr marL="0" indent="0">
              <a:buNone/>
            </a:pPr>
            <a:r>
              <a:rPr lang="de-DE" altLang="de-DE" b="1" dirty="0"/>
              <a:t>Förderung der Berufsbildung (</a:t>
            </a:r>
            <a:r>
              <a:rPr lang="de-DE" altLang="de-DE" b="1" dirty="0">
                <a:sym typeface="Wingdings" panose="05000000000000000000" pitchFamily="2" charset="2"/>
              </a:rPr>
              <a:t> </a:t>
            </a:r>
            <a:r>
              <a:rPr lang="de-DE" altLang="de-DE" b="1" dirty="0"/>
              <a:t>§ 96 BetrVG)</a:t>
            </a:r>
          </a:p>
          <a:p>
            <a:r>
              <a:rPr lang="de-DE" altLang="de-DE" dirty="0"/>
              <a:t>Der Betriebsrat und damit auch die JAV haben die Möglichkeit, mit dem Arbeitgeber über den Bedarf an Ausbildungsplätzen zu verhandeln</a:t>
            </a:r>
          </a:p>
          <a:p>
            <a:r>
              <a:rPr lang="de-DE" altLang="de-DE" dirty="0"/>
              <a:t>Nach Rechtsprechung des BAG muss der Bedarf vor Beginn der Ausbildung festgelegt werden.</a:t>
            </a:r>
          </a:p>
          <a:p>
            <a:pPr marL="0" indent="0">
              <a:buNone/>
            </a:pPr>
            <a:r>
              <a:rPr lang="de-DE" altLang="de-DE" b="1" dirty="0"/>
              <a:t>Personalplanung (</a:t>
            </a:r>
            <a:r>
              <a:rPr lang="de-DE" altLang="de-DE" b="1" dirty="0">
                <a:sym typeface="Wingdings" panose="05000000000000000000" pitchFamily="2" charset="2"/>
              </a:rPr>
              <a:t> </a:t>
            </a:r>
            <a:r>
              <a:rPr lang="de-DE" altLang="de-DE" b="1" dirty="0"/>
              <a:t>§ 92 BetrVG)</a:t>
            </a:r>
          </a:p>
          <a:p>
            <a:r>
              <a:rPr lang="de-DE" altLang="de-DE" dirty="0"/>
              <a:t>Im Rahmen der Personalplanung muss der Arbeitgeber den Betriebsrat über den aktuellen und zukünftigen Personalbedarf informieren.</a:t>
            </a:r>
          </a:p>
          <a:p>
            <a:r>
              <a:rPr lang="de-DE" altLang="de-DE" dirty="0"/>
              <a:t>Die Informationen können zur Argumentation für die Übernahme der Ausgebildeten genutzt werden.</a:t>
            </a:r>
          </a:p>
        </p:txBody>
      </p:sp>
      <p:sp>
        <p:nvSpPr>
          <p:cNvPr id="2" name="Textplatzhalter 1"/>
          <p:cNvSpPr>
            <a:spLocks noGrp="1"/>
          </p:cNvSpPr>
          <p:nvPr>
            <p:ph type="body" sz="quarter" idx="14"/>
          </p:nvPr>
        </p:nvSpPr>
        <p:spPr/>
        <p:txBody>
          <a:bodyPr/>
          <a:lstStyle/>
          <a:p>
            <a:r>
              <a:rPr lang="de-DE" dirty="0"/>
              <a:t>Möglichkeiten ohne Tarifvertrag</a:t>
            </a:r>
          </a:p>
        </p:txBody>
      </p:sp>
    </p:spTree>
    <p:extLst>
      <p:ext uri="{BB962C8B-B14F-4D97-AF65-F5344CB8AC3E}">
        <p14:creationId xmlns:p14="http://schemas.microsoft.com/office/powerpoint/2010/main" val="350545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nvPr>
        </p:nvGraphicFramePr>
        <p:xfrm>
          <a:off x="539552" y="1124744"/>
          <a:ext cx="8064896" cy="543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Titel 2"/>
          <p:cNvSpPr>
            <a:spLocks noGrp="1"/>
          </p:cNvSpPr>
          <p:nvPr>
            <p:ph type="title"/>
          </p:nvPr>
        </p:nvSpPr>
        <p:spPr/>
        <p:txBody>
          <a:bodyPr/>
          <a:lstStyle/>
          <a:p>
            <a:r>
              <a:rPr lang="de-DE" altLang="de-DE" dirty="0"/>
              <a:t>Einflussmöglichkeiten </a:t>
            </a:r>
            <a:r>
              <a:rPr lang="de-DE" altLang="de-DE"/>
              <a:t>des Betriebsrates</a:t>
            </a:r>
            <a:endParaRPr lang="de-DE" altLang="de-DE" dirty="0"/>
          </a:p>
        </p:txBody>
      </p:sp>
      <p:sp>
        <p:nvSpPr>
          <p:cNvPr id="5" name="Rectangle 128">
            <a:extLst>
              <a:ext uri="{FF2B5EF4-FFF2-40B4-BE49-F238E27FC236}">
                <a16:creationId xmlns:a16="http://schemas.microsoft.com/office/drawing/2014/main" xmlns="" id="{7779EB87-7F05-4F2A-8FF9-72688A448CB2}"/>
              </a:ext>
            </a:extLst>
          </p:cNvPr>
          <p:cNvSpPr>
            <a:spLocks noChangeArrowheads="1"/>
          </p:cNvSpPr>
          <p:nvPr/>
        </p:nvSpPr>
        <p:spPr bwMode="auto">
          <a:xfrm>
            <a:off x="5211997" y="1154890"/>
            <a:ext cx="1576663" cy="559217"/>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eigene Vorschläge mit dem Arbeitgeber beraten (§ 92 BetrVG)</a:t>
            </a:r>
          </a:p>
        </p:txBody>
      </p:sp>
      <p:sp>
        <p:nvSpPr>
          <p:cNvPr id="6" name="Rectangle 137">
            <a:extLst>
              <a:ext uri="{FF2B5EF4-FFF2-40B4-BE49-F238E27FC236}">
                <a16:creationId xmlns:a16="http://schemas.microsoft.com/office/drawing/2014/main" xmlns="" id="{6C196071-0EB9-444F-8028-AEF6BEE5C51F}"/>
              </a:ext>
            </a:extLst>
          </p:cNvPr>
          <p:cNvSpPr>
            <a:spLocks noChangeArrowheads="1"/>
          </p:cNvSpPr>
          <p:nvPr/>
        </p:nvSpPr>
        <p:spPr bwMode="auto">
          <a:xfrm rot="10800000" flipV="1">
            <a:off x="961329" y="1871433"/>
            <a:ext cx="1344960" cy="72591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Einstellung </a:t>
            </a:r>
            <a:br>
              <a:rPr lang="de-DE" sz="1000" dirty="0">
                <a:solidFill>
                  <a:schemeClr val="tx1"/>
                </a:solidFill>
              </a:rPr>
            </a:br>
            <a:r>
              <a:rPr lang="de-DE" sz="1000" dirty="0">
                <a:solidFill>
                  <a:schemeClr val="tx1"/>
                </a:solidFill>
              </a:rPr>
              <a:t>und Eingruppierung </a:t>
            </a:r>
            <a:br>
              <a:rPr lang="de-DE" sz="1000" dirty="0">
                <a:solidFill>
                  <a:schemeClr val="tx1"/>
                </a:solidFill>
              </a:rPr>
            </a:br>
            <a:r>
              <a:rPr lang="de-DE" sz="1000" dirty="0">
                <a:solidFill>
                  <a:schemeClr val="tx1"/>
                </a:solidFill>
              </a:rPr>
              <a:t>(§ 99 BetrVG)</a:t>
            </a:r>
          </a:p>
        </p:txBody>
      </p:sp>
      <p:sp>
        <p:nvSpPr>
          <p:cNvPr id="7" name="Rectangle 129">
            <a:extLst>
              <a:ext uri="{FF2B5EF4-FFF2-40B4-BE49-F238E27FC236}">
                <a16:creationId xmlns:a16="http://schemas.microsoft.com/office/drawing/2014/main" xmlns="" id="{40E26BB1-F577-49DA-865D-0A9829AA69A2}"/>
              </a:ext>
            </a:extLst>
          </p:cNvPr>
          <p:cNvSpPr>
            <a:spLocks noChangeArrowheads="1"/>
          </p:cNvSpPr>
          <p:nvPr/>
        </p:nvSpPr>
        <p:spPr bwMode="auto">
          <a:xfrm>
            <a:off x="7027747" y="2234390"/>
            <a:ext cx="1727166" cy="150394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buClr>
                <a:prstClr val="white">
                  <a:lumMod val="50000"/>
                </a:prstClr>
              </a:buClr>
              <a:defRPr/>
            </a:pPr>
            <a:r>
              <a:rPr lang="de-DE" sz="1000" dirty="0">
                <a:solidFill>
                  <a:schemeClr val="tx1"/>
                </a:solidFill>
              </a:rPr>
              <a:t>Innerbetriebliche Stellenausschreibung verlangen (§ 93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Mitbestimmen über Auswahlrichtlinien (§ 95 BetrVG)</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Mitbestimmen bei Einstellungen und Versetzungen (§ 99 BetrVG)</a:t>
            </a:r>
          </a:p>
        </p:txBody>
      </p:sp>
      <p:sp>
        <p:nvSpPr>
          <p:cNvPr id="8" name="Rectangle 131">
            <a:extLst>
              <a:ext uri="{FF2B5EF4-FFF2-40B4-BE49-F238E27FC236}">
                <a16:creationId xmlns:a16="http://schemas.microsoft.com/office/drawing/2014/main" xmlns="" id="{A79EA03F-6542-4B82-B1B9-EEC9E5E10ABA}"/>
              </a:ext>
            </a:extLst>
          </p:cNvPr>
          <p:cNvSpPr>
            <a:spLocks noChangeArrowheads="1"/>
          </p:cNvSpPr>
          <p:nvPr/>
        </p:nvSpPr>
        <p:spPr bwMode="auto">
          <a:xfrm>
            <a:off x="6080411" y="5581873"/>
            <a:ext cx="1419365" cy="730539"/>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a:t>
            </a:r>
            <a:br>
              <a:rPr lang="de-DE" sz="1000" dirty="0">
                <a:solidFill>
                  <a:schemeClr val="tx1"/>
                </a:solidFill>
              </a:rPr>
            </a:br>
            <a:r>
              <a:rPr lang="de-DE" sz="1000" dirty="0">
                <a:solidFill>
                  <a:schemeClr val="tx1"/>
                </a:solidFill>
              </a:rPr>
              <a:t>Maßnahmen der </a:t>
            </a:r>
            <a:br>
              <a:rPr lang="de-DE" sz="1000" dirty="0">
                <a:solidFill>
                  <a:schemeClr val="tx1"/>
                </a:solidFill>
              </a:rPr>
            </a:br>
            <a:r>
              <a:rPr lang="de-DE" sz="1000" dirty="0">
                <a:solidFill>
                  <a:schemeClr val="tx1"/>
                </a:solidFill>
              </a:rPr>
              <a:t>Berufsbildung</a:t>
            </a:r>
          </a:p>
          <a:p>
            <a:pPr defTabSz="641892">
              <a:defRPr/>
            </a:pPr>
            <a:r>
              <a:rPr lang="de-DE" sz="1000" dirty="0">
                <a:solidFill>
                  <a:schemeClr val="tx1"/>
                </a:solidFill>
              </a:rPr>
              <a:t>§§ 96 - 98 BetrVG)</a:t>
            </a:r>
          </a:p>
        </p:txBody>
      </p:sp>
      <p:sp>
        <p:nvSpPr>
          <p:cNvPr id="9" name="Rectangle 133">
            <a:extLst>
              <a:ext uri="{FF2B5EF4-FFF2-40B4-BE49-F238E27FC236}">
                <a16:creationId xmlns:a16="http://schemas.microsoft.com/office/drawing/2014/main" xmlns="" id="{99094E75-E65F-4007-838B-2F84ADDE525A}"/>
              </a:ext>
            </a:extLst>
          </p:cNvPr>
          <p:cNvSpPr>
            <a:spLocks noChangeArrowheads="1"/>
          </p:cNvSpPr>
          <p:nvPr/>
        </p:nvSpPr>
        <p:spPr bwMode="auto">
          <a:xfrm>
            <a:off x="2703347" y="5835715"/>
            <a:ext cx="1252917" cy="730539"/>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dirty="0">
                <a:solidFill>
                  <a:schemeClr val="tx1"/>
                </a:solidFill>
              </a:rPr>
              <a:t>Mitbestimmen bei Einstellungen </a:t>
            </a:r>
            <a:br>
              <a:rPr lang="de-DE" sz="1000" dirty="0">
                <a:solidFill>
                  <a:schemeClr val="tx1"/>
                </a:solidFill>
              </a:rPr>
            </a:br>
            <a:r>
              <a:rPr lang="de-DE" sz="1000" dirty="0">
                <a:solidFill>
                  <a:schemeClr val="tx1"/>
                </a:solidFill>
              </a:rPr>
              <a:t>und Versetzungen </a:t>
            </a:r>
            <a:br>
              <a:rPr lang="de-DE" sz="1000" dirty="0">
                <a:solidFill>
                  <a:schemeClr val="tx1"/>
                </a:solidFill>
              </a:rPr>
            </a:br>
            <a:r>
              <a:rPr lang="de-DE" sz="1000" dirty="0">
                <a:solidFill>
                  <a:schemeClr val="tx1"/>
                </a:solidFill>
              </a:rPr>
              <a:t>(§ 99 BetrVG)</a:t>
            </a:r>
          </a:p>
        </p:txBody>
      </p:sp>
      <p:sp>
        <p:nvSpPr>
          <p:cNvPr id="10" name="Rectangle 135">
            <a:extLst>
              <a:ext uri="{FF2B5EF4-FFF2-40B4-BE49-F238E27FC236}">
                <a16:creationId xmlns:a16="http://schemas.microsoft.com/office/drawing/2014/main" xmlns="" id="{E9C8D66D-CFD1-4045-9A7F-32F3932DA63A}"/>
              </a:ext>
            </a:extLst>
          </p:cNvPr>
          <p:cNvSpPr>
            <a:spLocks noChangeArrowheads="1"/>
          </p:cNvSpPr>
          <p:nvPr/>
        </p:nvSpPr>
        <p:spPr bwMode="auto">
          <a:xfrm>
            <a:off x="579200" y="3738333"/>
            <a:ext cx="1693408" cy="2501883"/>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buClr>
                <a:prstClr val="white">
                  <a:lumMod val="50000"/>
                </a:prstClr>
              </a:buClr>
              <a:defRPr/>
            </a:pPr>
            <a:r>
              <a:rPr lang="de-DE" sz="1000" dirty="0">
                <a:solidFill>
                  <a:schemeClr val="tx1"/>
                </a:solidFill>
              </a:rPr>
              <a:t>Vorschläge zur Beschäftigungssicherung (§ 92 a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Widerspruch bei Kündigungen (§ 102 BetrVG) </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Betriebsänderung mit </a:t>
            </a:r>
            <a:br>
              <a:rPr lang="de-DE" sz="1000" dirty="0">
                <a:solidFill>
                  <a:schemeClr val="tx1"/>
                </a:solidFill>
              </a:rPr>
            </a:br>
            <a:r>
              <a:rPr lang="de-DE" sz="1000" dirty="0">
                <a:solidFill>
                  <a:schemeClr val="tx1"/>
                </a:solidFill>
              </a:rPr>
              <a:t>dem Arbeitgeber beraten (§ 111 BetrVG</a:t>
            </a:r>
            <a:br>
              <a:rPr lang="de-DE" sz="1000" dirty="0">
                <a:solidFill>
                  <a:schemeClr val="tx1"/>
                </a:solidFill>
              </a:rPr>
            </a:br>
            <a:endParaRPr lang="de-DE" sz="1000" dirty="0">
              <a:solidFill>
                <a:schemeClr val="tx1"/>
              </a:solidFill>
            </a:endParaRPr>
          </a:p>
          <a:p>
            <a:pPr defTabSz="641892">
              <a:buClr>
                <a:prstClr val="white">
                  <a:lumMod val="50000"/>
                </a:prstClr>
              </a:buClr>
              <a:defRPr/>
            </a:pPr>
            <a:r>
              <a:rPr lang="de-DE" sz="1000" dirty="0">
                <a:solidFill>
                  <a:schemeClr val="tx1"/>
                </a:solidFill>
              </a:rPr>
              <a:t>Interessenausgleich und Sozialplan verhandeln </a:t>
            </a:r>
            <a:br>
              <a:rPr lang="de-DE" sz="1000" dirty="0">
                <a:solidFill>
                  <a:schemeClr val="tx1"/>
                </a:solidFill>
              </a:rPr>
            </a:br>
            <a:r>
              <a:rPr lang="de-DE" sz="1000" dirty="0">
                <a:solidFill>
                  <a:schemeClr val="tx1"/>
                </a:solidFill>
              </a:rPr>
              <a:t>(§§ 111 – 112a BetrVG)</a:t>
            </a:r>
          </a:p>
        </p:txBody>
      </p:sp>
      <p:sp>
        <p:nvSpPr>
          <p:cNvPr id="13" name="Rectangle 128">
            <a:extLst>
              <a:ext uri="{FF2B5EF4-FFF2-40B4-BE49-F238E27FC236}">
                <a16:creationId xmlns:a16="http://schemas.microsoft.com/office/drawing/2014/main" xmlns="" id="{C80AE4B2-96A7-4A3A-A8D5-12E800D486A1}"/>
              </a:ext>
            </a:extLst>
          </p:cNvPr>
          <p:cNvSpPr>
            <a:spLocks noChangeArrowheads="1"/>
          </p:cNvSpPr>
          <p:nvPr/>
        </p:nvSpPr>
        <p:spPr bwMode="auto">
          <a:xfrm>
            <a:off x="6666627" y="1773238"/>
            <a:ext cx="722239" cy="399906"/>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a:lstStyle/>
          <a:p>
            <a:pPr defTabSz="641892">
              <a:defRPr/>
            </a:pPr>
            <a:r>
              <a:rPr lang="de-DE" sz="1000" b="1" dirty="0">
                <a:solidFill>
                  <a:schemeClr val="tx1"/>
                </a:solidFill>
              </a:rPr>
              <a:t>§§ 92, 96</a:t>
            </a:r>
            <a:br>
              <a:rPr lang="de-DE" sz="1000" b="1" dirty="0">
                <a:solidFill>
                  <a:schemeClr val="tx1"/>
                </a:solidFill>
              </a:rPr>
            </a:br>
            <a:r>
              <a:rPr lang="de-DE" sz="1000" b="1" dirty="0">
                <a:solidFill>
                  <a:schemeClr val="tx1"/>
                </a:solidFill>
              </a:rPr>
              <a:t>BetrVG</a:t>
            </a:r>
          </a:p>
          <a:p>
            <a:pPr defTabSz="641892">
              <a:defRPr/>
            </a:pPr>
            <a:endParaRPr lang="de-DE" sz="1000" dirty="0">
              <a:solidFill>
                <a:schemeClr val="accent6"/>
              </a:solidFill>
            </a:endParaRPr>
          </a:p>
        </p:txBody>
      </p:sp>
      <p:cxnSp>
        <p:nvCxnSpPr>
          <p:cNvPr id="12" name="Verbinder: gewinkelt 11">
            <a:extLst>
              <a:ext uri="{FF2B5EF4-FFF2-40B4-BE49-F238E27FC236}">
                <a16:creationId xmlns:a16="http://schemas.microsoft.com/office/drawing/2014/main" xmlns="" id="{BA732EF9-EABC-4C53-8CD3-32A9D074E2D9}"/>
              </a:ext>
            </a:extLst>
          </p:cNvPr>
          <p:cNvCxnSpPr>
            <a:cxnSpLocks/>
            <a:stCxn id="13" idx="1"/>
          </p:cNvCxnSpPr>
          <p:nvPr/>
        </p:nvCxnSpPr>
        <p:spPr>
          <a:xfrm rot="10800000" flipV="1">
            <a:off x="6618217" y="1973191"/>
            <a:ext cx="48411" cy="234854"/>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40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7"/>
          <p:cNvSpPr txBox="1">
            <a:spLocks noChangeArrowheads="1"/>
          </p:cNvSpPr>
          <p:nvPr/>
        </p:nvSpPr>
        <p:spPr bwMode="auto">
          <a:xfrm>
            <a:off x="2290798" y="1981223"/>
            <a:ext cx="456240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rgbClr val="CB0A21"/>
              </a:buClr>
              <a:buFont typeface="Wingdings" panose="05000000000000000000" pitchFamily="2" charset="2"/>
              <a:buChar char="§"/>
              <a:defRPr>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à"/>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defTabSz="641892">
              <a:spcBef>
                <a:spcPct val="50000"/>
              </a:spcBef>
              <a:buClrTx/>
              <a:buNone/>
            </a:pPr>
            <a:endParaRPr lang="de-DE" altLang="de-DE" sz="900" u="sng">
              <a:solidFill>
                <a:prstClr val="black"/>
              </a:solidFill>
            </a:endParaRPr>
          </a:p>
        </p:txBody>
      </p:sp>
      <p:sp>
        <p:nvSpPr>
          <p:cNvPr id="10280" name="Titel 1"/>
          <p:cNvSpPr>
            <a:spLocks noGrp="1"/>
          </p:cNvSpPr>
          <p:nvPr>
            <p:ph type="title"/>
          </p:nvPr>
        </p:nvSpPr>
        <p:spPr/>
        <p:txBody>
          <a:bodyPr/>
          <a:lstStyle/>
          <a:p>
            <a:r>
              <a:rPr lang="de-DE" altLang="de-DE">
                <a:sym typeface="Wingdings" panose="05000000000000000000" pitchFamily="2" charset="2"/>
              </a:rPr>
              <a:t>Rechte festschreiben</a:t>
            </a:r>
            <a:endParaRPr lang="de-DE" altLang="de-DE" dirty="0"/>
          </a:p>
        </p:txBody>
      </p:sp>
      <p:sp>
        <p:nvSpPr>
          <p:cNvPr id="10281" name="Inhaltsplatzhalter 1"/>
          <p:cNvSpPr>
            <a:spLocks noGrp="1"/>
          </p:cNvSpPr>
          <p:nvPr>
            <p:ph type="body" sz="quarter" idx="12"/>
          </p:nvPr>
        </p:nvSpPr>
        <p:spPr>
          <a:xfrm>
            <a:off x="756001" y="1736414"/>
            <a:ext cx="7776812" cy="4587912"/>
          </a:xfrm>
        </p:spPr>
        <p:txBody>
          <a:bodyPr/>
          <a:lstStyle/>
          <a:p>
            <a:r>
              <a:rPr lang="de-DE" altLang="de-DE" dirty="0"/>
              <a:t>Betriebsrat und Arbeitgeber können eine Betriebsvereinbarung schließen, in der Rahmenbedingungen für die Übernahme von Ausgebildeten festgelegt werden.</a:t>
            </a:r>
          </a:p>
          <a:p>
            <a:r>
              <a:rPr lang="de-DE" altLang="de-DE" dirty="0"/>
              <a:t>Die Betriebsvereinbarung kann die wesentliche Regelungsinhalte der üblichen Tarifverträge übernehmen:</a:t>
            </a:r>
          </a:p>
          <a:p>
            <a:pPr lvl="1"/>
            <a:r>
              <a:rPr lang="de-DE" altLang="de-DE" dirty="0"/>
              <a:t>Unbefristete Übernahme für Ausgebildete</a:t>
            </a:r>
          </a:p>
          <a:p>
            <a:pPr lvl="1"/>
            <a:r>
              <a:rPr lang="de-DE" altLang="de-DE" dirty="0"/>
              <a:t>Befristete Übernahme in klar beschriebenen Ausnahmefällen</a:t>
            </a:r>
          </a:p>
          <a:p>
            <a:pPr lvl="1"/>
            <a:r>
              <a:rPr lang="de-DE" altLang="de-DE" dirty="0"/>
              <a:t>Mitbestimmungsrechte des Betriebsrates</a:t>
            </a:r>
          </a:p>
        </p:txBody>
      </p:sp>
      <p:sp>
        <p:nvSpPr>
          <p:cNvPr id="2" name="Textplatzhalter 1"/>
          <p:cNvSpPr>
            <a:spLocks noGrp="1"/>
          </p:cNvSpPr>
          <p:nvPr>
            <p:ph type="body" sz="quarter" idx="14"/>
          </p:nvPr>
        </p:nvSpPr>
        <p:spPr/>
        <p:txBody>
          <a:bodyPr/>
          <a:lstStyle/>
          <a:p>
            <a:r>
              <a:rPr lang="de-DE" dirty="0"/>
              <a:t>Betriebsvereinbarung zur Übernahme</a:t>
            </a:r>
          </a:p>
        </p:txBody>
      </p:sp>
    </p:spTree>
    <p:extLst>
      <p:ext uri="{BB962C8B-B14F-4D97-AF65-F5344CB8AC3E}">
        <p14:creationId xmlns:p14="http://schemas.microsoft.com/office/powerpoint/2010/main" val="292784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Unsere Ziele</a:t>
            </a:r>
          </a:p>
        </p:txBody>
      </p:sp>
      <p:sp>
        <p:nvSpPr>
          <p:cNvPr id="3" name="Textplatzhalter 2"/>
          <p:cNvSpPr>
            <a:spLocks noGrp="1"/>
          </p:cNvSpPr>
          <p:nvPr>
            <p:ph type="body" sz="quarter" idx="12"/>
          </p:nvPr>
        </p:nvSpPr>
        <p:spPr/>
        <p:txBody>
          <a:bodyPr/>
          <a:lstStyle/>
          <a:p>
            <a:r>
              <a:rPr lang="de-DE" altLang="de-DE" dirty="0"/>
              <a:t>Perspektiven für die Jugend </a:t>
            </a:r>
          </a:p>
          <a:p>
            <a:pPr lvl="1"/>
            <a:r>
              <a:rPr lang="de-DE" altLang="de-DE" dirty="0"/>
              <a:t>Wir brauchen echte Perspektiven und einen guten Einstieg in den </a:t>
            </a:r>
            <a:br>
              <a:rPr lang="de-DE" altLang="de-DE" dirty="0"/>
            </a:br>
            <a:r>
              <a:rPr lang="de-DE" altLang="de-DE" dirty="0"/>
              <a:t>Beruf – ohne Berufserfahrung gibt es kaum Chancen auf sichere und gute Arbeit.</a:t>
            </a:r>
          </a:p>
          <a:p>
            <a:r>
              <a:rPr lang="de-DE" altLang="de-DE" dirty="0"/>
              <a:t>Nutzen für die Gesellschaft</a:t>
            </a:r>
          </a:p>
          <a:p>
            <a:pPr lvl="1"/>
            <a:r>
              <a:rPr lang="de-DE" altLang="de-DE" dirty="0"/>
              <a:t>Nur anständig bezahlte Arbeit sichert eine lebenswerte Gesellschaft und eine funktionierende Wirtschaft – heute und in Zukunft.</a:t>
            </a:r>
          </a:p>
          <a:p>
            <a:r>
              <a:rPr lang="de-DE" altLang="de-DE" dirty="0"/>
              <a:t>Stabilität für die Wirtschaft </a:t>
            </a:r>
          </a:p>
          <a:p>
            <a:pPr lvl="1"/>
            <a:r>
              <a:rPr lang="de-DE" altLang="de-DE" dirty="0"/>
              <a:t>In wenigen Jahren droht ein massiver Mangel an gut ausgebildeten Fachkräften – verantwortungsvolle Unternehmen sorgen heute vor.</a:t>
            </a:r>
          </a:p>
          <a:p>
            <a:endParaRPr lang="de-DE" dirty="0"/>
          </a:p>
        </p:txBody>
      </p:sp>
      <p:sp>
        <p:nvSpPr>
          <p:cNvPr id="4" name="Textplatzhalter 3"/>
          <p:cNvSpPr>
            <a:spLocks noGrp="1"/>
          </p:cNvSpPr>
          <p:nvPr>
            <p:ph type="body" sz="quarter" idx="14"/>
          </p:nvPr>
        </p:nvSpPr>
        <p:spPr/>
        <p:txBody>
          <a:bodyPr/>
          <a:lstStyle/>
          <a:p>
            <a:r>
              <a:rPr lang="de-DE" dirty="0"/>
              <a:t>Es geht um Sicherheit</a:t>
            </a:r>
          </a:p>
        </p:txBody>
      </p:sp>
    </p:spTree>
    <p:extLst>
      <p:ext uri="{BB962C8B-B14F-4D97-AF65-F5344CB8AC3E}">
        <p14:creationId xmlns:p14="http://schemas.microsoft.com/office/powerpoint/2010/main" val="318442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31800" y="115887"/>
            <a:ext cx="6697178" cy="468313"/>
          </a:xfrm>
        </p:spPr>
        <p:txBody>
          <a:bodyPr/>
          <a:lstStyle/>
          <a:p>
            <a:r>
              <a:rPr lang="de-DE" altLang="de-DE" dirty="0"/>
              <a:t>Der Weg </a:t>
            </a:r>
            <a:r>
              <a:rPr lang="de-DE" altLang="de-DE"/>
              <a:t>zur Übernahme</a:t>
            </a:r>
            <a:endParaRPr lang="de-DE" altLang="de-DE" dirty="0"/>
          </a:p>
        </p:txBody>
      </p:sp>
      <p:sp>
        <p:nvSpPr>
          <p:cNvPr id="12291" name="Inhaltsplatzhalter 2"/>
          <p:cNvSpPr>
            <a:spLocks noGrp="1"/>
          </p:cNvSpPr>
          <p:nvPr>
            <p:ph type="body" sz="quarter" idx="12"/>
          </p:nvPr>
        </p:nvSpPr>
        <p:spPr/>
        <p:txBody>
          <a:bodyPr numCol="2">
            <a:normAutofit fontScale="92500" lnSpcReduction="20000"/>
          </a:bodyPr>
          <a:lstStyle/>
          <a:p>
            <a:r>
              <a:rPr lang="de-DE" altLang="de-DE" b="1" dirty="0"/>
              <a:t>Die Zahl der Auslerner erfassen -  Betriebsrat und JAV werden aktiv</a:t>
            </a:r>
          </a:p>
          <a:p>
            <a:pPr marL="445125" lvl="1" indent="0">
              <a:buNone/>
            </a:pPr>
            <a:r>
              <a:rPr lang="de-DE" altLang="de-DE" dirty="0"/>
              <a:t>Circa sechs Monate vor der jeweiligen Übernahmephase verschaffen sich JAV und BR einen Überblick, für wie viele Auslerner/innen ein Arbeitsplatz benötigt wird.</a:t>
            </a:r>
          </a:p>
          <a:p>
            <a:r>
              <a:rPr lang="de-DE" altLang="de-DE" b="1" dirty="0"/>
              <a:t>Auszubildende aktiv mit einbeziehen</a:t>
            </a:r>
          </a:p>
          <a:p>
            <a:pPr marL="445125" lvl="1" indent="0">
              <a:buNone/>
            </a:pPr>
            <a:r>
              <a:rPr lang="de-DE" altLang="de-DE" dirty="0"/>
              <a:t>Im Rahmen von Gruppengesprächen und Jugend- und Auszubildendenversammlungen die betroffenen Auslerner/innen rechtzeitig informieren.</a:t>
            </a:r>
          </a:p>
          <a:p>
            <a:r>
              <a:rPr lang="de-DE" altLang="de-DE" b="1" dirty="0"/>
              <a:t>Mit dem Arbeitgeber über die Übernahme verhandeln</a:t>
            </a:r>
          </a:p>
          <a:p>
            <a:pPr marL="445125" lvl="1" indent="0">
              <a:buNone/>
            </a:pPr>
            <a:r>
              <a:rPr lang="de-DE" altLang="de-DE" dirty="0"/>
              <a:t>BR und JAV bringen dem Arbeitgeber ihre Argumente für die Übernahme vor. Auf Grundlage des § 92 BetrVG wird über die anstehende Personalplanung gesprochen.</a:t>
            </a:r>
          </a:p>
          <a:p>
            <a:r>
              <a:rPr lang="de-DE" altLang="de-DE" b="1" dirty="0"/>
              <a:t>Aktionen planen</a:t>
            </a:r>
          </a:p>
          <a:p>
            <a:pPr marL="445125" lvl="1" indent="0">
              <a:buNone/>
            </a:pPr>
            <a:r>
              <a:rPr lang="de-DE" altLang="de-DE" dirty="0"/>
              <a:t>Kann die unbefristete Übernahme nicht sofort erreicht werden, helfen Aktionen und bei der übrigen Belegschaft kann für Unterstützung geworben werden.</a:t>
            </a:r>
          </a:p>
        </p:txBody>
      </p:sp>
      <p:sp>
        <p:nvSpPr>
          <p:cNvPr id="2" name="Textplatzhalter 1"/>
          <p:cNvSpPr>
            <a:spLocks noGrp="1"/>
          </p:cNvSpPr>
          <p:nvPr>
            <p:ph type="body" sz="quarter" idx="14"/>
          </p:nvPr>
        </p:nvSpPr>
        <p:spPr/>
        <p:txBody>
          <a:bodyPr/>
          <a:lstStyle/>
          <a:p>
            <a:r>
              <a:rPr lang="de-DE" dirty="0"/>
              <a:t>Durchsetzung im Betrieb</a:t>
            </a:r>
          </a:p>
        </p:txBody>
      </p:sp>
    </p:spTree>
    <p:extLst>
      <p:ext uri="{BB962C8B-B14F-4D97-AF65-F5344CB8AC3E}">
        <p14:creationId xmlns:p14="http://schemas.microsoft.com/office/powerpoint/2010/main" val="4066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a:spLocks noGrp="1"/>
          </p:cNvSpPr>
          <p:nvPr>
            <p:ph sz="quarter" idx="16"/>
          </p:nvPr>
        </p:nvSpPr>
        <p:spPr>
          <a:xfrm>
            <a:off x="755650" y="5346700"/>
            <a:ext cx="7416800" cy="962025"/>
          </a:xfrm>
        </p:spPr>
        <p:txBody>
          <a:bodyPr>
            <a:normAutofit/>
          </a:bodyPr>
          <a:lstStyle/>
          <a:p>
            <a:r>
              <a:rPr lang="de-DE" dirty="0"/>
              <a:t>Ressort Junge </a:t>
            </a:r>
            <a:r>
              <a:rPr lang="de-DE"/>
              <a:t>IG Metall</a:t>
            </a:r>
            <a:br>
              <a:rPr lang="de-DE"/>
            </a:br>
            <a:r>
              <a:rPr lang="de-DE"/>
              <a:t>Manuel </a:t>
            </a:r>
            <a:r>
              <a:rPr lang="de-DE" dirty="0" err="1"/>
              <a:t>Michniok</a:t>
            </a:r>
            <a:r>
              <a:rPr lang="de-DE" dirty="0"/>
              <a:t> |  manuel.michniok@igmetall.de</a:t>
            </a:r>
          </a:p>
        </p:txBody>
      </p:sp>
      <p:sp>
        <p:nvSpPr>
          <p:cNvPr id="9" name="Textplatzhalter 2"/>
          <p:cNvSpPr>
            <a:spLocks noGrp="1"/>
          </p:cNvSpPr>
          <p:nvPr>
            <p:ph type="body" sz="quarter" idx="15"/>
          </p:nvPr>
        </p:nvSpPr>
        <p:spPr>
          <a:xfrm>
            <a:off x="753730" y="5084887"/>
            <a:ext cx="2664792" cy="262148"/>
          </a:xfrm>
        </p:spPr>
        <p:txBody>
          <a:bodyPr>
            <a:normAutofit lnSpcReduction="10000"/>
          </a:bodyPr>
          <a:lstStyle/>
          <a:p>
            <a:r>
              <a:rPr lang="de-DE" dirty="0"/>
              <a:t>Ansprechpartner:</a:t>
            </a:r>
          </a:p>
        </p:txBody>
      </p:sp>
    </p:spTree>
    <p:extLst>
      <p:ext uri="{BB962C8B-B14F-4D97-AF65-F5344CB8AC3E}">
        <p14:creationId xmlns:p14="http://schemas.microsoft.com/office/powerpoint/2010/main" val="21497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 Auftrag</a:t>
            </a:r>
          </a:p>
        </p:txBody>
      </p:sp>
      <p:sp>
        <p:nvSpPr>
          <p:cNvPr id="3" name="Textplatzhalter 2"/>
          <p:cNvSpPr>
            <a:spLocks noGrp="1"/>
          </p:cNvSpPr>
          <p:nvPr>
            <p:ph type="body" sz="quarter" idx="12"/>
          </p:nvPr>
        </p:nvSpPr>
        <p:spPr/>
        <p:txBody>
          <a:bodyPr/>
          <a:lstStyle/>
          <a:p>
            <a:r>
              <a:rPr lang="de-DE" altLang="de-DE" dirty="0"/>
              <a:t>Gerechtigkeit herstellen</a:t>
            </a:r>
          </a:p>
          <a:p>
            <a:pPr lvl="1"/>
            <a:r>
              <a:rPr lang="de-DE" altLang="de-DE" dirty="0"/>
              <a:t>In den vergangenen Jahren hat die Wirtschaft wieder und wieder Rekordgewinne eingefahren. </a:t>
            </a:r>
          </a:p>
          <a:p>
            <a:r>
              <a:rPr lang="de-DE" altLang="de-DE" dirty="0"/>
              <a:t>Verantwortung einfordern</a:t>
            </a:r>
          </a:p>
          <a:p>
            <a:pPr lvl="1"/>
            <a:r>
              <a:rPr lang="de-DE" altLang="de-DE" dirty="0"/>
              <a:t>Auch in Zeiten der Hochkonjunktur haben bundesweit nur 24 Prozent der Betriebe Ausbildungsplätze angeboten.</a:t>
            </a:r>
          </a:p>
          <a:p>
            <a:r>
              <a:rPr lang="de-DE" altLang="de-DE" dirty="0"/>
              <a:t>Zukunftsperspektiven schaffen.</a:t>
            </a:r>
          </a:p>
          <a:p>
            <a:pPr lvl="1"/>
            <a:r>
              <a:rPr lang="de-DE" altLang="de-DE" dirty="0"/>
              <a:t>Auch in wirtschaftlich stabilen Zeiten werden nur etwa 2/3 der Auszubildenden übernommen. Arbeitgeber drücken sich vor ihrer Verantwortung gegenüber den auslernenden Auszubildenden.</a:t>
            </a:r>
          </a:p>
          <a:p>
            <a:endParaRPr lang="de-DE" dirty="0"/>
          </a:p>
        </p:txBody>
      </p:sp>
      <p:sp>
        <p:nvSpPr>
          <p:cNvPr id="4" name="Textplatzhalter 3"/>
          <p:cNvSpPr>
            <a:spLocks noGrp="1"/>
          </p:cNvSpPr>
          <p:nvPr>
            <p:ph type="body" sz="quarter" idx="14"/>
          </p:nvPr>
        </p:nvSpPr>
        <p:spPr/>
        <p:txBody>
          <a:bodyPr/>
          <a:lstStyle/>
          <a:p>
            <a:r>
              <a:rPr lang="de-DE" dirty="0"/>
              <a:t>Übernahme sichern</a:t>
            </a:r>
          </a:p>
        </p:txBody>
      </p:sp>
    </p:spTree>
    <p:extLst>
      <p:ext uri="{BB962C8B-B14F-4D97-AF65-F5344CB8AC3E}">
        <p14:creationId xmlns:p14="http://schemas.microsoft.com/office/powerpoint/2010/main" val="31727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 Ansatz</a:t>
            </a:r>
          </a:p>
        </p:txBody>
      </p:sp>
      <p:sp>
        <p:nvSpPr>
          <p:cNvPr id="3" name="Textplatzhalter 2"/>
          <p:cNvSpPr>
            <a:spLocks noGrp="1"/>
          </p:cNvSpPr>
          <p:nvPr>
            <p:ph type="body" sz="quarter" idx="15"/>
          </p:nvPr>
        </p:nvSpPr>
        <p:spPr/>
        <p:txBody>
          <a:bodyPr/>
          <a:lstStyle/>
          <a:p>
            <a:r>
              <a:rPr lang="de-DE" dirty="0"/>
              <a:t>Gemeinsam mitbestimmen</a:t>
            </a:r>
          </a:p>
        </p:txBody>
      </p:sp>
      <p:sp>
        <p:nvSpPr>
          <p:cNvPr id="8" name="Textplatzhalter 7"/>
          <p:cNvSpPr>
            <a:spLocks noGrp="1"/>
          </p:cNvSpPr>
          <p:nvPr>
            <p:ph type="body" sz="quarter" idx="18"/>
          </p:nvPr>
        </p:nvSpPr>
        <p:spPr>
          <a:xfrm flipH="1">
            <a:off x="755995" y="2149200"/>
            <a:ext cx="3635979" cy="1999880"/>
          </a:xfrm>
        </p:spPr>
        <p:txBody>
          <a:bodyPr/>
          <a:lstStyle/>
          <a:p>
            <a:r>
              <a:rPr lang="de-DE" altLang="de-DE" b="1" dirty="0"/>
              <a:t>Personalplanung ernstnehmen </a:t>
            </a:r>
          </a:p>
          <a:p>
            <a:pPr lvl="1"/>
            <a:r>
              <a:rPr lang="de-DE" altLang="de-DE" sz="1400" dirty="0"/>
              <a:t>Im Rahmen der betrieblichen Personalplanung müssen alle Möglichkeiten für die unbefristete Übernahme aller Auszubildenden ausgeschöpft </a:t>
            </a:r>
            <a:r>
              <a:rPr lang="de-DE" altLang="de-DE" sz="1400"/>
              <a:t>werden.</a:t>
            </a:r>
            <a:endParaRPr lang="de-DE" dirty="0"/>
          </a:p>
        </p:txBody>
      </p:sp>
      <p:sp>
        <p:nvSpPr>
          <p:cNvPr id="9" name="Textplatzhalter 8"/>
          <p:cNvSpPr>
            <a:spLocks noGrp="1"/>
          </p:cNvSpPr>
          <p:nvPr>
            <p:ph type="body" sz="quarter" idx="19"/>
          </p:nvPr>
        </p:nvSpPr>
        <p:spPr>
          <a:xfrm flipH="1">
            <a:off x="4571567" y="2149200"/>
            <a:ext cx="3672841" cy="1956205"/>
          </a:xfrm>
        </p:spPr>
        <p:txBody>
          <a:bodyPr/>
          <a:lstStyle/>
          <a:p>
            <a:r>
              <a:rPr lang="de-DE" altLang="de-DE" b="1" dirty="0"/>
              <a:t>Solidarität leben 	</a:t>
            </a:r>
          </a:p>
          <a:p>
            <a:pPr lvl="1"/>
            <a:r>
              <a:rPr lang="de-DE" altLang="de-DE" sz="1400" dirty="0"/>
              <a:t>Übernahme geht die gesamte Belegschaft an – Jung und Alt dürfen sich nicht gegeneinander ausspielen </a:t>
            </a:r>
            <a:r>
              <a:rPr lang="de-DE" altLang="de-DE" sz="1400"/>
              <a:t>lassen.</a:t>
            </a:r>
            <a:endParaRPr lang="de-DE" dirty="0"/>
          </a:p>
        </p:txBody>
      </p:sp>
      <p:sp>
        <p:nvSpPr>
          <p:cNvPr id="6" name="Textplatzhalter 7">
            <a:extLst>
              <a:ext uri="{FF2B5EF4-FFF2-40B4-BE49-F238E27FC236}">
                <a16:creationId xmlns:a16="http://schemas.microsoft.com/office/drawing/2014/main" xmlns="" id="{6F98A64C-8D91-4D6C-8AC3-31BAB120A485}"/>
              </a:ext>
            </a:extLst>
          </p:cNvPr>
          <p:cNvSpPr txBox="1">
            <a:spLocks/>
          </p:cNvSpPr>
          <p:nvPr/>
        </p:nvSpPr>
        <p:spPr>
          <a:xfrm flipH="1">
            <a:off x="755576" y="4381448"/>
            <a:ext cx="3635979" cy="1999880"/>
          </a:xfrm>
          <a:prstGeom prst="rect">
            <a:avLst/>
          </a:prstGeom>
        </p:spPr>
        <p:txBody>
          <a:bodyPr vert="horz" lIns="0" tIns="0" rIns="91440" bIns="45720" rtlCol="0">
            <a:noAutofit/>
          </a:bodyPr>
          <a:lstStyle>
            <a:lvl1pPr marL="357188" marR="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sz="1600" kern="1200" baseline="0">
                <a:solidFill>
                  <a:schemeClr val="tx1"/>
                </a:solidFill>
                <a:latin typeface="+mn-lt"/>
                <a:ea typeface="+mn-ea"/>
                <a:cs typeface="+mn-cs"/>
              </a:defRPr>
            </a:lvl1pPr>
            <a:lvl2pPr marL="892800" indent="-447675" algn="l" defTabSz="914400" rtl="0" eaLnBrk="1" latinLnBrk="0" hangingPunct="1">
              <a:lnSpc>
                <a:spcPct val="125000"/>
              </a:lnSpc>
              <a:spcBef>
                <a:spcPts val="1200"/>
              </a:spcBef>
              <a:buClr>
                <a:srgbClr val="FF0000"/>
              </a:buClr>
              <a:buSzPct val="100000"/>
              <a:buFont typeface="Wingdings" panose="05000000000000000000" pitchFamily="2" charset="2"/>
              <a:buChar char="l"/>
              <a:defRPr sz="1600" kern="1200">
                <a:solidFill>
                  <a:schemeClr val="tx1"/>
                </a:solidFill>
                <a:latin typeface="+mn-lt"/>
                <a:ea typeface="+mn-ea"/>
                <a:cs typeface="+mn-cs"/>
              </a:defRPr>
            </a:lvl2pPr>
            <a:lvl3pPr marL="1252538" indent="-358775"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252538" algn="l"/>
              </a:tabLst>
              <a:defRPr sz="1400" b="0" kern="1200">
                <a:solidFill>
                  <a:schemeClr val="tx1"/>
                </a:solidFill>
                <a:latin typeface="+mn-lt"/>
                <a:ea typeface="+mn-ea"/>
                <a:cs typeface="+mn-cs"/>
              </a:defRPr>
            </a:lvl3pPr>
            <a:lvl4pPr marL="1614488" indent="-360000"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704975" algn="l"/>
              </a:tabLst>
              <a:defRPr sz="1200" kern="1200">
                <a:solidFill>
                  <a:schemeClr val="tx1"/>
                </a:solidFill>
                <a:latin typeface="+mn-lt"/>
                <a:ea typeface="+mn-ea"/>
                <a:cs typeface="+mn-cs"/>
              </a:defRPr>
            </a:lvl4pPr>
            <a:lvl5pPr marL="1879600" indent="-288000" algn="l" defTabSz="914400" rtl="0" eaLnBrk="1" latinLnBrk="0" hangingPunct="1">
              <a:lnSpc>
                <a:spcPct val="125000"/>
              </a:lnSpc>
              <a:spcBef>
                <a:spcPts val="1000"/>
              </a:spcBef>
              <a:buClr>
                <a:srgbClr val="FF0000"/>
              </a:buClr>
              <a:buSzPct val="120000"/>
              <a:buFont typeface="Wingdings" panose="05000000000000000000" pitchFamily="2" charset="2"/>
              <a:buChar char="§"/>
              <a:tabLst>
                <a:tab pos="1879600" algn="l"/>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tLang="de-DE" b="1"/>
              <a:t>Arbeitszeit gerecht gestalten </a:t>
            </a:r>
          </a:p>
          <a:p>
            <a:pPr lvl="1"/>
            <a:r>
              <a:rPr lang="de-DE" altLang="de-DE" sz="1400"/>
              <a:t>Der Abbau von Mehrarbeit und die Reduzierung der Arbeitsbelastung für die übrige Belegschaft schafft Raum für die Übernahme der Auszubildenden.  </a:t>
            </a:r>
          </a:p>
          <a:p>
            <a:endParaRPr lang="de-DE" dirty="0"/>
          </a:p>
        </p:txBody>
      </p:sp>
      <p:sp>
        <p:nvSpPr>
          <p:cNvPr id="7" name="Textplatzhalter 8">
            <a:extLst>
              <a:ext uri="{FF2B5EF4-FFF2-40B4-BE49-F238E27FC236}">
                <a16:creationId xmlns:a16="http://schemas.microsoft.com/office/drawing/2014/main" xmlns="" id="{2C285A60-D97C-41DB-A7EA-C703AE2A1399}"/>
              </a:ext>
            </a:extLst>
          </p:cNvPr>
          <p:cNvSpPr txBox="1">
            <a:spLocks/>
          </p:cNvSpPr>
          <p:nvPr/>
        </p:nvSpPr>
        <p:spPr>
          <a:xfrm flipH="1">
            <a:off x="4571148" y="4381200"/>
            <a:ext cx="3672841" cy="1956205"/>
          </a:xfrm>
          <a:prstGeom prst="rect">
            <a:avLst/>
          </a:prstGeom>
        </p:spPr>
        <p:txBody>
          <a:bodyPr vert="horz" lIns="0" tIns="0" rIns="91440" bIns="45720" rtlCol="0">
            <a:noAutofit/>
          </a:bodyPr>
          <a:lstStyle>
            <a:lvl1pPr marL="357188" marR="0" indent="-357188" algn="l" defTabSz="914400" rtl="0" eaLnBrk="1" fontAlgn="auto" latinLnBrk="0" hangingPunct="1">
              <a:lnSpc>
                <a:spcPct val="100000"/>
              </a:lnSpc>
              <a:spcBef>
                <a:spcPts val="1800"/>
              </a:spcBef>
              <a:spcAft>
                <a:spcPts val="0"/>
              </a:spcAft>
              <a:buClr>
                <a:srgbClr val="FF0000"/>
              </a:buClr>
              <a:buSzPct val="100000"/>
              <a:buFont typeface="Wingdings" panose="05000000000000000000" pitchFamily="2" charset="2"/>
              <a:buChar char="l"/>
              <a:tabLst/>
              <a:defRPr sz="1600" kern="1200" baseline="0">
                <a:solidFill>
                  <a:schemeClr val="tx1"/>
                </a:solidFill>
                <a:latin typeface="+mn-lt"/>
                <a:ea typeface="+mn-ea"/>
                <a:cs typeface="+mn-cs"/>
              </a:defRPr>
            </a:lvl1pPr>
            <a:lvl2pPr marL="892800" indent="-447675" algn="l" defTabSz="914400" rtl="0" eaLnBrk="1" latinLnBrk="0" hangingPunct="1">
              <a:lnSpc>
                <a:spcPct val="125000"/>
              </a:lnSpc>
              <a:spcBef>
                <a:spcPts val="1200"/>
              </a:spcBef>
              <a:buClr>
                <a:srgbClr val="FF0000"/>
              </a:buClr>
              <a:buSzPct val="100000"/>
              <a:buFont typeface="Wingdings" panose="05000000000000000000" pitchFamily="2" charset="2"/>
              <a:buChar char="l"/>
              <a:defRPr sz="1600" kern="1200">
                <a:solidFill>
                  <a:schemeClr val="tx1"/>
                </a:solidFill>
                <a:latin typeface="+mn-lt"/>
                <a:ea typeface="+mn-ea"/>
                <a:cs typeface="+mn-cs"/>
              </a:defRPr>
            </a:lvl2pPr>
            <a:lvl3pPr marL="1252538" indent="-358775"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252538" algn="l"/>
              </a:tabLst>
              <a:defRPr sz="1400" b="0" kern="1200">
                <a:solidFill>
                  <a:schemeClr val="tx1"/>
                </a:solidFill>
                <a:latin typeface="+mn-lt"/>
                <a:ea typeface="+mn-ea"/>
                <a:cs typeface="+mn-cs"/>
              </a:defRPr>
            </a:lvl3pPr>
            <a:lvl4pPr marL="1614488" indent="-360000" algn="l" defTabSz="914400" rtl="0" eaLnBrk="1" latinLnBrk="0" hangingPunct="1">
              <a:lnSpc>
                <a:spcPct val="125000"/>
              </a:lnSpc>
              <a:spcBef>
                <a:spcPts val="1200"/>
              </a:spcBef>
              <a:buClr>
                <a:srgbClr val="FF0000"/>
              </a:buClr>
              <a:buSzPct val="100000"/>
              <a:buFont typeface="Wingdings" panose="05000000000000000000" pitchFamily="2" charset="2"/>
              <a:buChar char="l"/>
              <a:tabLst>
                <a:tab pos="1704975" algn="l"/>
              </a:tabLst>
              <a:defRPr sz="1200" kern="1200">
                <a:solidFill>
                  <a:schemeClr val="tx1"/>
                </a:solidFill>
                <a:latin typeface="+mn-lt"/>
                <a:ea typeface="+mn-ea"/>
                <a:cs typeface="+mn-cs"/>
              </a:defRPr>
            </a:lvl4pPr>
            <a:lvl5pPr marL="1879600" indent="-288000" algn="l" defTabSz="914400" rtl="0" eaLnBrk="1" latinLnBrk="0" hangingPunct="1">
              <a:lnSpc>
                <a:spcPct val="125000"/>
              </a:lnSpc>
              <a:spcBef>
                <a:spcPts val="1000"/>
              </a:spcBef>
              <a:buClr>
                <a:srgbClr val="FF0000"/>
              </a:buClr>
              <a:buSzPct val="120000"/>
              <a:buFont typeface="Wingdings" panose="05000000000000000000" pitchFamily="2" charset="2"/>
              <a:buChar char="§"/>
              <a:tabLst>
                <a:tab pos="1879600" algn="l"/>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tLang="de-DE" b="1"/>
              <a:t>Tarifverträge stärken </a:t>
            </a:r>
          </a:p>
          <a:p>
            <a:pPr lvl="1"/>
            <a:r>
              <a:rPr lang="de-DE" altLang="de-DE" sz="1400"/>
              <a:t>Die Übernahme muss übergreifend in allen Branchen durch Tarifverträge gesichert und das Recht auf Berufserfahrung gesellschaftlich und politisch fest verankert werden.</a:t>
            </a:r>
          </a:p>
          <a:p>
            <a:endParaRPr lang="de-DE" dirty="0"/>
          </a:p>
        </p:txBody>
      </p:sp>
    </p:spTree>
    <p:extLst>
      <p:ext uri="{BB962C8B-B14F-4D97-AF65-F5344CB8AC3E}">
        <p14:creationId xmlns:p14="http://schemas.microsoft.com/office/powerpoint/2010/main" val="43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platzhalter 4"/>
          <p:cNvSpPr>
            <a:spLocks noGrp="1"/>
          </p:cNvSpPr>
          <p:nvPr>
            <p:ph type="body" sz="quarter" idx="13"/>
          </p:nvPr>
        </p:nvSpPr>
        <p:spPr>
          <a:xfrm>
            <a:off x="2411760" y="2348880"/>
            <a:ext cx="6192688" cy="1836204"/>
          </a:xfrm>
        </p:spPr>
        <p:txBody>
          <a:bodyPr/>
          <a:lstStyle/>
          <a:p>
            <a:pPr eaLnBrk="1" hangingPunct="1"/>
            <a:r>
              <a:rPr lang="de-DE" altLang="de-DE" sz="2000" b="0" dirty="0"/>
              <a:t>Unbefristete Übernahme durchsetzen</a:t>
            </a:r>
          </a:p>
          <a:p>
            <a:pPr eaLnBrk="1" hangingPunct="1"/>
            <a:r>
              <a:rPr lang="de-DE" altLang="de-DE" dirty="0"/>
              <a:t>Der Tarifvertrag der Metall- und Elektroindustrie</a:t>
            </a:r>
          </a:p>
        </p:txBody>
      </p:sp>
    </p:spTree>
    <p:extLst>
      <p:ext uri="{BB962C8B-B14F-4D97-AF65-F5344CB8AC3E}">
        <p14:creationId xmlns:p14="http://schemas.microsoft.com/office/powerpoint/2010/main" val="1284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a:t>Die unbefristete Übernahme als Regel</a:t>
            </a:r>
            <a:endParaRPr lang="de-DE" altLang="de-DE" dirty="0"/>
          </a:p>
        </p:txBody>
      </p:sp>
      <p:sp>
        <p:nvSpPr>
          <p:cNvPr id="14339" name="Inhaltsplatzhalter 2"/>
          <p:cNvSpPr>
            <a:spLocks noGrp="1"/>
          </p:cNvSpPr>
          <p:nvPr>
            <p:ph type="body" sz="quarter" idx="12"/>
          </p:nvPr>
        </p:nvSpPr>
        <p:spPr/>
        <p:txBody>
          <a:bodyPr/>
          <a:lstStyle/>
          <a:p>
            <a:r>
              <a:rPr lang="de-DE" altLang="de-DE"/>
              <a:t>Die Tarifvertragsparteien sind sich einig, …</a:t>
            </a:r>
          </a:p>
          <a:p>
            <a:pPr lvl="1"/>
            <a:r>
              <a:rPr lang="de-DE" altLang="de-DE"/>
              <a:t>… dass die Ausgebildeten in der Regel nach bestandener Abschlussprüfung unbefristet in ein Arbeitsverhältnis übernommen werden sollen. </a:t>
            </a:r>
          </a:p>
          <a:p>
            <a:r>
              <a:rPr lang="de-DE" altLang="de-DE"/>
              <a:t>Die Tarifvertragsparteien gehen weiter davon aus, …</a:t>
            </a:r>
          </a:p>
          <a:p>
            <a:pPr lvl="1"/>
            <a:r>
              <a:rPr lang="de-DE" altLang="de-DE"/>
              <a:t>… dass die Anzahl der angebotenen Ausbildungsplätze nach Möglichkeit gesteigert werden soll, zumindest aber konstant bleibt. </a:t>
            </a:r>
          </a:p>
          <a:p>
            <a:endParaRPr lang="de-DE" altLang="de-DE" dirty="0"/>
          </a:p>
        </p:txBody>
      </p:sp>
      <p:sp>
        <p:nvSpPr>
          <p:cNvPr id="3" name="Textplatzhalter 2"/>
          <p:cNvSpPr>
            <a:spLocks noGrp="1"/>
          </p:cNvSpPr>
          <p:nvPr>
            <p:ph type="body" sz="quarter" idx="14"/>
          </p:nvPr>
        </p:nvSpPr>
        <p:spPr/>
        <p:txBody>
          <a:bodyPr/>
          <a:lstStyle/>
          <a:p>
            <a:r>
              <a:rPr lang="de-DE" altLang="de-DE"/>
              <a:t>Zielsetzung der Tarifvertragsparteien</a:t>
            </a:r>
            <a:endParaRPr lang="de-DE" dirty="0"/>
          </a:p>
        </p:txBody>
      </p:sp>
      <p:sp>
        <p:nvSpPr>
          <p:cNvPr id="14340" name="Text Box 66"/>
          <p:cNvSpPr txBox="1">
            <a:spLocks noChangeArrowheads="1"/>
          </p:cNvSpPr>
          <p:nvPr/>
        </p:nvSpPr>
        <p:spPr bwMode="auto">
          <a:xfrm>
            <a:off x="1060901" y="4293381"/>
            <a:ext cx="15215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defTabSz="641892" eaLnBrk="1" hangingPunct="1">
              <a:spcBef>
                <a:spcPct val="50000"/>
              </a:spcBef>
            </a:pPr>
            <a:endParaRPr lang="de-DE" altLang="de-DE" sz="1800">
              <a:solidFill>
                <a:prstClr val="black"/>
              </a:solidFill>
            </a:endParaRPr>
          </a:p>
        </p:txBody>
      </p:sp>
      <p:sp>
        <p:nvSpPr>
          <p:cNvPr id="14341" name="AutoShape 68" descr="20111001_laut_und_stark"/>
          <p:cNvSpPr>
            <a:spLocks noChangeAspect="1" noChangeArrowheads="1"/>
          </p:cNvSpPr>
          <p:nvPr/>
        </p:nvSpPr>
        <p:spPr bwMode="auto">
          <a:xfrm>
            <a:off x="2559875" y="1493074"/>
            <a:ext cx="4024251" cy="38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defTabSz="641892" eaLnBrk="1" hangingPunct="1"/>
            <a:endParaRPr lang="de-DE" altLang="de-DE" sz="1800">
              <a:solidFill>
                <a:prstClr val="black"/>
              </a:solidFill>
            </a:endParaRPr>
          </a:p>
        </p:txBody>
      </p:sp>
      <p:sp>
        <p:nvSpPr>
          <p:cNvPr id="14342" name="AutoShape 70" descr="20111001_laut_und_stark"/>
          <p:cNvSpPr>
            <a:spLocks noChangeAspect="1" noChangeArrowheads="1"/>
          </p:cNvSpPr>
          <p:nvPr/>
        </p:nvSpPr>
        <p:spPr bwMode="auto">
          <a:xfrm>
            <a:off x="2559875" y="1493074"/>
            <a:ext cx="4024251" cy="38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defTabSz="641892" eaLnBrk="1" hangingPunct="1"/>
            <a:endParaRPr lang="de-DE" altLang="de-DE" sz="1800">
              <a:solidFill>
                <a:prstClr val="black"/>
              </a:solidFill>
            </a:endParaRPr>
          </a:p>
        </p:txBody>
      </p:sp>
    </p:spTree>
    <p:extLst>
      <p:ext uri="{BB962C8B-B14F-4D97-AF65-F5344CB8AC3E}">
        <p14:creationId xmlns:p14="http://schemas.microsoft.com/office/powerpoint/2010/main" val="190340659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dirty="0" smtClean="0"/>
              <a:t>Unbefristete Übernahme umsetzen</a:t>
            </a:r>
            <a:endParaRPr lang="de-DE" altLang="de-DE" dirty="0"/>
          </a:p>
        </p:txBody>
      </p:sp>
      <p:sp>
        <p:nvSpPr>
          <p:cNvPr id="14339" name="Inhaltsplatzhalter 2"/>
          <p:cNvSpPr>
            <a:spLocks noGrp="1"/>
          </p:cNvSpPr>
          <p:nvPr>
            <p:ph type="body" sz="quarter" idx="12"/>
          </p:nvPr>
        </p:nvSpPr>
        <p:spPr/>
        <p:txBody>
          <a:bodyPr/>
          <a:lstStyle/>
          <a:p>
            <a:r>
              <a:rPr lang="de-DE" altLang="de-DE" dirty="0" smtClean="0"/>
              <a:t>Der Tarifvertrag in der Metall- und Elektroindustrie schafft den Rahmen für zwei Varianten, die unbefristete Übernahme im Betrieb umzusetzen:</a:t>
            </a:r>
          </a:p>
          <a:p>
            <a:pPr lvl="1"/>
            <a:r>
              <a:rPr lang="de-DE" altLang="de-DE" b="1" dirty="0" smtClean="0"/>
              <a:t>Ohne Betriebsvereinbarung: </a:t>
            </a:r>
            <a:r>
              <a:rPr lang="de-DE" altLang="de-DE" dirty="0" smtClean="0"/>
              <a:t>Umsetzung der unbefristeten Übernahme im Rahmen der Personalplanung nach Betriebsverfassungsgesetz.</a:t>
            </a:r>
          </a:p>
          <a:p>
            <a:pPr lvl="1"/>
            <a:r>
              <a:rPr lang="de-DE" altLang="de-DE" b="1" dirty="0" smtClean="0"/>
              <a:t>Mit freiwilliger Betriebsvereinbarung: </a:t>
            </a:r>
            <a:r>
              <a:rPr lang="de-DE" altLang="de-DE" dirty="0" smtClean="0"/>
              <a:t>Bedarf an zu übernehmenden Auszubildenden wird in einer Betriebsvereinbarung festgelegt.</a:t>
            </a:r>
            <a:endParaRPr lang="de-DE" altLang="de-DE" dirty="0"/>
          </a:p>
          <a:p>
            <a:endParaRPr lang="de-DE" altLang="de-DE" dirty="0"/>
          </a:p>
        </p:txBody>
      </p:sp>
      <p:sp>
        <p:nvSpPr>
          <p:cNvPr id="3" name="Textplatzhalter 2"/>
          <p:cNvSpPr>
            <a:spLocks noGrp="1"/>
          </p:cNvSpPr>
          <p:nvPr>
            <p:ph type="body" sz="quarter" idx="14"/>
          </p:nvPr>
        </p:nvSpPr>
        <p:spPr/>
        <p:txBody>
          <a:bodyPr/>
          <a:lstStyle/>
          <a:p>
            <a:r>
              <a:rPr lang="de-DE" altLang="de-DE" dirty="0" smtClean="0"/>
              <a:t>Zwei Varianten zur betrieblichen Umsetzung</a:t>
            </a:r>
            <a:endParaRPr lang="de-DE" dirty="0"/>
          </a:p>
        </p:txBody>
      </p:sp>
      <p:sp>
        <p:nvSpPr>
          <p:cNvPr id="14340" name="Text Box 66"/>
          <p:cNvSpPr txBox="1">
            <a:spLocks noChangeArrowheads="1"/>
          </p:cNvSpPr>
          <p:nvPr/>
        </p:nvSpPr>
        <p:spPr bwMode="auto">
          <a:xfrm>
            <a:off x="1060901" y="4293381"/>
            <a:ext cx="15215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defTabSz="641892" eaLnBrk="1" hangingPunct="1">
              <a:spcBef>
                <a:spcPct val="50000"/>
              </a:spcBef>
            </a:pPr>
            <a:endParaRPr lang="de-DE" altLang="de-DE" sz="1800">
              <a:solidFill>
                <a:prstClr val="black"/>
              </a:solidFill>
            </a:endParaRPr>
          </a:p>
        </p:txBody>
      </p:sp>
      <p:sp>
        <p:nvSpPr>
          <p:cNvPr id="14341" name="AutoShape 68" descr="20111001_laut_und_stark"/>
          <p:cNvSpPr>
            <a:spLocks noChangeAspect="1" noChangeArrowheads="1"/>
          </p:cNvSpPr>
          <p:nvPr/>
        </p:nvSpPr>
        <p:spPr bwMode="auto">
          <a:xfrm>
            <a:off x="2559875" y="1493074"/>
            <a:ext cx="4024251" cy="38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defTabSz="641892" eaLnBrk="1" hangingPunct="1"/>
            <a:endParaRPr lang="de-DE" altLang="de-DE" sz="1800">
              <a:solidFill>
                <a:prstClr val="black"/>
              </a:solidFill>
            </a:endParaRPr>
          </a:p>
        </p:txBody>
      </p:sp>
      <p:sp>
        <p:nvSpPr>
          <p:cNvPr id="14342" name="AutoShape 70" descr="20111001_laut_und_stark"/>
          <p:cNvSpPr>
            <a:spLocks noChangeAspect="1" noChangeArrowheads="1"/>
          </p:cNvSpPr>
          <p:nvPr/>
        </p:nvSpPr>
        <p:spPr bwMode="auto">
          <a:xfrm>
            <a:off x="2559875" y="1493074"/>
            <a:ext cx="4024251" cy="38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6pPr>
            <a:lvl7pPr marL="29718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7pPr>
            <a:lvl8pPr marL="34290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8pPr>
            <a:lvl9pPr marL="3886200" indent="-228600" eaLnBrk="0" fontAlgn="base" hangingPunct="0">
              <a:spcBef>
                <a:spcPct val="0"/>
              </a:spcBef>
              <a:spcAft>
                <a:spcPct val="0"/>
              </a:spcAft>
              <a:buFont typeface="Times" panose="02020603050405020304" pitchFamily="18" charset="0"/>
              <a:buChar char="•"/>
              <a:defRPr sz="2400" b="1">
                <a:solidFill>
                  <a:schemeClr val="tx1"/>
                </a:solidFill>
                <a:latin typeface="Arial" panose="020B0604020202020204" pitchFamily="34" charset="0"/>
              </a:defRPr>
            </a:lvl9pPr>
          </a:lstStyle>
          <a:p>
            <a:pPr defTabSz="641892" eaLnBrk="1" hangingPunct="1"/>
            <a:endParaRPr lang="de-DE" altLang="de-DE" sz="1800">
              <a:solidFill>
                <a:prstClr val="black"/>
              </a:solidFill>
            </a:endParaRPr>
          </a:p>
        </p:txBody>
      </p:sp>
    </p:spTree>
    <p:extLst>
      <p:ext uri="{BB962C8B-B14F-4D97-AF65-F5344CB8AC3E}">
        <p14:creationId xmlns:p14="http://schemas.microsoft.com/office/powerpoint/2010/main" val="268296858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Zwei Varianten zur betrieblichen Umsetzung</a:t>
            </a:r>
          </a:p>
        </p:txBody>
      </p:sp>
      <p:graphicFrame>
        <p:nvGraphicFramePr>
          <p:cNvPr id="3" name="Diagramm 2"/>
          <p:cNvGraphicFramePr/>
          <p:nvPr>
            <p:extLst>
              <p:ext uri="{D42A27DB-BD31-4B8C-83A1-F6EECF244321}">
                <p14:modId xmlns:p14="http://schemas.microsoft.com/office/powerpoint/2010/main" val="885906367"/>
              </p:ext>
            </p:extLst>
          </p:nvPr>
        </p:nvGraphicFramePr>
        <p:xfrm>
          <a:off x="792163" y="2348880"/>
          <a:ext cx="365740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 10"/>
          <p:cNvGraphicFramePr/>
          <p:nvPr>
            <p:extLst>
              <p:ext uri="{D42A27DB-BD31-4B8C-83A1-F6EECF244321}">
                <p14:modId xmlns:p14="http://schemas.microsoft.com/office/powerpoint/2010/main" val="3928179189"/>
              </p:ext>
            </p:extLst>
          </p:nvPr>
        </p:nvGraphicFramePr>
        <p:xfrm>
          <a:off x="4860032" y="2348880"/>
          <a:ext cx="3657407" cy="24170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platzhalter 2"/>
          <p:cNvSpPr>
            <a:spLocks noGrp="1"/>
          </p:cNvSpPr>
          <p:nvPr>
            <p:ph type="body" sz="quarter" idx="14"/>
          </p:nvPr>
        </p:nvSpPr>
        <p:spPr>
          <a:xfrm>
            <a:off x="781907" y="1394775"/>
            <a:ext cx="3132348" cy="468000"/>
          </a:xfrm>
        </p:spPr>
        <p:txBody>
          <a:bodyPr/>
          <a:lstStyle/>
          <a:p>
            <a:r>
              <a:rPr lang="de-DE" altLang="de-DE" dirty="0"/>
              <a:t>Ohne Betriebsvereinbarung</a:t>
            </a:r>
            <a:endParaRPr lang="de-DE" dirty="0"/>
          </a:p>
        </p:txBody>
      </p:sp>
      <p:sp>
        <p:nvSpPr>
          <p:cNvPr id="13" name="Textplatzhalter 2"/>
          <p:cNvSpPr>
            <a:spLocks noGrp="1"/>
          </p:cNvSpPr>
          <p:nvPr>
            <p:ph type="body" sz="quarter" idx="14"/>
          </p:nvPr>
        </p:nvSpPr>
        <p:spPr>
          <a:xfrm>
            <a:off x="4860032" y="1412776"/>
            <a:ext cx="4140460" cy="810039"/>
          </a:xfrm>
        </p:spPr>
        <p:txBody>
          <a:bodyPr/>
          <a:lstStyle/>
          <a:p>
            <a:r>
              <a:rPr lang="de-DE" altLang="de-DE" dirty="0"/>
              <a:t>Modell mit freiwilliger Betriebsvereinbarung</a:t>
            </a:r>
          </a:p>
          <a:p>
            <a:r>
              <a:rPr lang="de-DE" sz="1200" dirty="0"/>
              <a:t>Zu Ausbildungsbedarf und unbefristeter Übernahme</a:t>
            </a:r>
          </a:p>
        </p:txBody>
      </p:sp>
    </p:spTree>
    <p:extLst>
      <p:ext uri="{BB962C8B-B14F-4D97-AF65-F5344CB8AC3E}">
        <p14:creationId xmlns:p14="http://schemas.microsoft.com/office/powerpoint/2010/main" val="19967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IGM_FB_Zielgruppen">
  <a:themeElements>
    <a:clrScheme name="FB_ZG_0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hemensätze-Präsentation">
      <a:majorFont>
        <a:latin typeface="Segoe UI"/>
        <a:ea typeface=""/>
        <a:cs typeface=""/>
      </a:majorFont>
      <a:minorFont>
        <a:latin typeface="Segoe U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n_Präsentation_Vorlage_V2c" id="{8402B2AB-B4A8-4DC9-A3FE-FEC8C57729A2}" vid="{E59FCF72-C240-42DB-9E0D-2E3E8263398D}"/>
    </a:ext>
  </a:extLst>
</a:theme>
</file>

<file path=ppt/theme/theme2.xml><?xml version="1.0" encoding="utf-8"?>
<a:theme xmlns:a="http://schemas.openxmlformats.org/drawingml/2006/main" name="Office">
  <a:themeElements>
    <a:clrScheme name="FB_ZG_01">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ZG_0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170714_PPT_Übernahme_v1</Template>
  <TotalTime>0</TotalTime>
  <Words>1696</Words>
  <Application>Microsoft Office PowerPoint</Application>
  <PresentationFormat>Bildschirmpräsentation (4:3)</PresentationFormat>
  <Paragraphs>252</Paragraphs>
  <Slides>31</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Calibri</vt:lpstr>
      <vt:lpstr>Segoe UI</vt:lpstr>
      <vt:lpstr>Segoe UI Black</vt:lpstr>
      <vt:lpstr>Times</vt:lpstr>
      <vt:lpstr>Wingdings</vt:lpstr>
      <vt:lpstr>IGM_FB_Zielgruppen</vt:lpstr>
      <vt:lpstr>PowerPoint-Präsentation</vt:lpstr>
      <vt:lpstr>PowerPoint-Präsentation</vt:lpstr>
      <vt:lpstr>Unsere Ziele</vt:lpstr>
      <vt:lpstr>Unser Auftrag</vt:lpstr>
      <vt:lpstr>Unser Ansatz</vt:lpstr>
      <vt:lpstr>PowerPoint-Präsentation</vt:lpstr>
      <vt:lpstr>Die unbefristete Übernahme als Regel</vt:lpstr>
      <vt:lpstr>Unbefristete Übernahme umsetzen</vt:lpstr>
      <vt:lpstr>Zwei Varianten zur betrieblichen Umsetzung</vt:lpstr>
      <vt:lpstr>Einflussmöglichkeiten des Betriebsrates</vt:lpstr>
      <vt:lpstr>Unbefristete Übernahme als Regel</vt:lpstr>
      <vt:lpstr>Unbefristete Übernahme als Regel</vt:lpstr>
      <vt:lpstr>Unbefristete Übernahme als Regel</vt:lpstr>
      <vt:lpstr>Unbefristete Übernahme als Regel</vt:lpstr>
      <vt:lpstr>Unbefristete Übernahme als Regel</vt:lpstr>
      <vt:lpstr>Ausnahmen bestätigen die Regel</vt:lpstr>
      <vt:lpstr>Der Weg zur Übernahme</vt:lpstr>
      <vt:lpstr>PowerPoint-Präsentation</vt:lpstr>
      <vt:lpstr>Unbefristete Übernahme in der Stahlindustrie</vt:lpstr>
      <vt:lpstr>Ausnahmen bestätigen die Regel</vt:lpstr>
      <vt:lpstr>Der Regelfall als Beispiel</vt:lpstr>
      <vt:lpstr>PowerPoint-Präsentation</vt:lpstr>
      <vt:lpstr>Übernahme der Ausgebildete</vt:lpstr>
      <vt:lpstr>Einflussmöglichkeiten des Betriebsrates</vt:lpstr>
      <vt:lpstr>Der Weg zur Übernahme</vt:lpstr>
      <vt:lpstr>PowerPoint-Präsentation</vt:lpstr>
      <vt:lpstr>Übernahme der Ausgebildeten </vt:lpstr>
      <vt:lpstr>Einflussmöglichkeiten des Betriebsrates</vt:lpstr>
      <vt:lpstr>Rechte festschreiben</vt:lpstr>
      <vt:lpstr>Der Weg zur Übernahme</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2017-07-14T10:56:29Z</dcterms:created>
  <dcterms:modified xsi:type="dcterms:W3CDTF">2017-09-25T13:00:20Z</dcterms:modified>
  <cp:category/>
</cp:coreProperties>
</file>